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57" r:id="rId7"/>
    <p:sldId id="279" r:id="rId8"/>
    <p:sldId id="258" r:id="rId9"/>
    <p:sldId id="260" r:id="rId10"/>
    <p:sldId id="280" r:id="rId11"/>
    <p:sldId id="261" r:id="rId12"/>
    <p:sldId id="281" r:id="rId13"/>
    <p:sldId id="262" r:id="rId14"/>
    <p:sldId id="289" r:id="rId15"/>
    <p:sldId id="336" r:id="rId16"/>
    <p:sldId id="335" r:id="rId17"/>
    <p:sldId id="290" r:id="rId18"/>
    <p:sldId id="264" r:id="rId19"/>
    <p:sldId id="291" r:id="rId20"/>
    <p:sldId id="265" r:id="rId21"/>
    <p:sldId id="292" r:id="rId22"/>
    <p:sldId id="287" r:id="rId23"/>
    <p:sldId id="266" r:id="rId24"/>
    <p:sldId id="293" r:id="rId25"/>
    <p:sldId id="267" r:id="rId26"/>
    <p:sldId id="268" r:id="rId27"/>
    <p:sldId id="282" r:id="rId28"/>
    <p:sldId id="284" r:id="rId29"/>
    <p:sldId id="283" r:id="rId30"/>
    <p:sldId id="285" r:id="rId31"/>
    <p:sldId id="286" r:id="rId32"/>
    <p:sldId id="269" r:id="rId33"/>
    <p:sldId id="294" r:id="rId34"/>
    <p:sldId id="295" r:id="rId35"/>
    <p:sldId id="296" r:id="rId36"/>
    <p:sldId id="270" r:id="rId37"/>
    <p:sldId id="297" r:id="rId38"/>
    <p:sldId id="271" r:id="rId39"/>
    <p:sldId id="298" r:id="rId40"/>
    <p:sldId id="299" r:id="rId41"/>
    <p:sldId id="300" r:id="rId42"/>
    <p:sldId id="301" r:id="rId43"/>
    <p:sldId id="302" r:id="rId44"/>
    <p:sldId id="272" r:id="rId45"/>
    <p:sldId id="306" r:id="rId46"/>
    <p:sldId id="305" r:id="rId47"/>
    <p:sldId id="307" r:id="rId48"/>
    <p:sldId id="304" r:id="rId49"/>
    <p:sldId id="303" r:id="rId50"/>
    <p:sldId id="273" r:id="rId51"/>
    <p:sldId id="308" r:id="rId52"/>
    <p:sldId id="309" r:id="rId53"/>
    <p:sldId id="311" r:id="rId54"/>
    <p:sldId id="312" r:id="rId55"/>
    <p:sldId id="274" r:id="rId56"/>
    <p:sldId id="313" r:id="rId57"/>
    <p:sldId id="317" r:id="rId58"/>
    <p:sldId id="320" r:id="rId59"/>
    <p:sldId id="319" r:id="rId60"/>
    <p:sldId id="318" r:id="rId61"/>
    <p:sldId id="275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276" r:id="rId71"/>
    <p:sldId id="332" r:id="rId72"/>
    <p:sldId id="333" r:id="rId73"/>
    <p:sldId id="334" r:id="rId74"/>
    <p:sldId id="277" r:id="rId75"/>
    <p:sldId id="339" r:id="rId76"/>
    <p:sldId id="340" r:id="rId77"/>
    <p:sldId id="278" r:id="rId78"/>
    <p:sldId id="337" r:id="rId79"/>
    <p:sldId id="338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3119"/>
    <a:srgbClr val="EF590D"/>
    <a:srgbClr val="CCFFCC"/>
    <a:srgbClr val="F68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83B8FE-E999-42F8-AC0F-9779FE3E56CE}" v="150" dt="2024-02-29T14:42:36.998"/>
    <p1510:client id="{F3E7E103-2004-7845-FCA8-8006C43D2E6D}" v="141" dt="2024-02-29T19:25:42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ppala, Teja (MU-Student)" userId="S::ttgbk@umsystem.edu::1508a839-bc37-4023-94d3-bc348430e2e7" providerId="AD" clId="Web-{F3E7E103-2004-7845-FCA8-8006C43D2E6D}"/>
    <pc:docChg chg="addSld modSld">
      <pc:chgData name="Teppala, Teja (MU-Student)" userId="S::ttgbk@umsystem.edu::1508a839-bc37-4023-94d3-bc348430e2e7" providerId="AD" clId="Web-{F3E7E103-2004-7845-FCA8-8006C43D2E6D}" dt="2024-02-29T19:25:42.887" v="129" actId="1076"/>
      <pc:docMkLst>
        <pc:docMk/>
      </pc:docMkLst>
      <pc:sldChg chg="addSp modSp">
        <pc:chgData name="Teppala, Teja (MU-Student)" userId="S::ttgbk@umsystem.edu::1508a839-bc37-4023-94d3-bc348430e2e7" providerId="AD" clId="Web-{F3E7E103-2004-7845-FCA8-8006C43D2E6D}" dt="2024-02-29T19:15:01.818" v="119" actId="1076"/>
        <pc:sldMkLst>
          <pc:docMk/>
          <pc:sldMk cId="1580986901" sldId="278"/>
        </pc:sldMkLst>
        <pc:picChg chg="add mod">
          <ac:chgData name="Teppala, Teja (MU-Student)" userId="S::ttgbk@umsystem.edu::1508a839-bc37-4023-94d3-bc348430e2e7" providerId="AD" clId="Web-{F3E7E103-2004-7845-FCA8-8006C43D2E6D}" dt="2024-02-29T19:02:41.996" v="54" actId="1076"/>
          <ac:picMkLst>
            <pc:docMk/>
            <pc:sldMk cId="1580986901" sldId="278"/>
            <ac:picMk id="3" creationId="{F2A6D614-67F7-5CBA-2E3A-ABE003AF1C0B}"/>
          </ac:picMkLst>
        </pc:picChg>
        <pc:picChg chg="mod">
          <ac:chgData name="Teppala, Teja (MU-Student)" userId="S::ttgbk@umsystem.edu::1508a839-bc37-4023-94d3-bc348430e2e7" providerId="AD" clId="Web-{F3E7E103-2004-7845-FCA8-8006C43D2E6D}" dt="2024-02-29T18:55:57.842" v="37" actId="1076"/>
          <ac:picMkLst>
            <pc:docMk/>
            <pc:sldMk cId="1580986901" sldId="278"/>
            <ac:picMk id="5" creationId="{553CBEAD-0C33-AA20-A231-05C9C9CF30CC}"/>
          </ac:picMkLst>
        </pc:picChg>
        <pc:picChg chg="add mod">
          <ac:chgData name="Teppala, Teja (MU-Student)" userId="S::ttgbk@umsystem.edu::1508a839-bc37-4023-94d3-bc348430e2e7" providerId="AD" clId="Web-{F3E7E103-2004-7845-FCA8-8006C43D2E6D}" dt="2024-02-29T19:02:52.512" v="57" actId="1076"/>
          <ac:picMkLst>
            <pc:docMk/>
            <pc:sldMk cId="1580986901" sldId="278"/>
            <ac:picMk id="6" creationId="{E172EA2B-8499-24DF-00FA-F884E11E032C}"/>
          </ac:picMkLst>
        </pc:picChg>
        <pc:picChg chg="add mod modCrop">
          <ac:chgData name="Teppala, Teja (MU-Student)" userId="S::ttgbk@umsystem.edu::1508a839-bc37-4023-94d3-bc348430e2e7" providerId="AD" clId="Web-{F3E7E103-2004-7845-FCA8-8006C43D2E6D}" dt="2024-02-29T19:12:58.564" v="116" actId="1076"/>
          <ac:picMkLst>
            <pc:docMk/>
            <pc:sldMk cId="1580986901" sldId="278"/>
            <ac:picMk id="7" creationId="{8CFF5FAB-7162-9DF2-ABEE-47544AFD4B79}"/>
          </ac:picMkLst>
        </pc:picChg>
        <pc:picChg chg="add mod">
          <ac:chgData name="Teppala, Teja (MU-Student)" userId="S::ttgbk@umsystem.edu::1508a839-bc37-4023-94d3-bc348430e2e7" providerId="AD" clId="Web-{F3E7E103-2004-7845-FCA8-8006C43D2E6D}" dt="2024-02-29T19:15:01.818" v="119" actId="1076"/>
          <ac:picMkLst>
            <pc:docMk/>
            <pc:sldMk cId="1580986901" sldId="278"/>
            <ac:picMk id="8" creationId="{4B214EC0-F6BF-E6A0-11C6-CB820FEF69D6}"/>
          </ac:picMkLst>
        </pc:picChg>
      </pc:sldChg>
      <pc:sldChg chg="modTransition">
        <pc:chgData name="Teppala, Teja (MU-Student)" userId="S::ttgbk@umsystem.edu::1508a839-bc37-4023-94d3-bc348430e2e7" providerId="AD" clId="Web-{F3E7E103-2004-7845-FCA8-8006C43D2E6D}" dt="2024-02-29T19:20:02.359" v="121"/>
        <pc:sldMkLst>
          <pc:docMk/>
          <pc:sldMk cId="3621594464" sldId="305"/>
        </pc:sldMkLst>
      </pc:sldChg>
      <pc:sldChg chg="modTransition">
        <pc:chgData name="Teppala, Teja (MU-Student)" userId="S::ttgbk@umsystem.edu::1508a839-bc37-4023-94d3-bc348430e2e7" providerId="AD" clId="Web-{F3E7E103-2004-7845-FCA8-8006C43D2E6D}" dt="2024-02-29T19:20:02.359" v="120"/>
        <pc:sldMkLst>
          <pc:docMk/>
          <pc:sldMk cId="3724624651" sldId="307"/>
        </pc:sldMkLst>
      </pc:sldChg>
      <pc:sldChg chg="addSp delSp modSp">
        <pc:chgData name="Teppala, Teja (MU-Student)" userId="S::ttgbk@umsystem.edu::1508a839-bc37-4023-94d3-bc348430e2e7" providerId="AD" clId="Web-{F3E7E103-2004-7845-FCA8-8006C43D2E6D}" dt="2024-02-29T19:09:41.995" v="98" actId="1076"/>
        <pc:sldMkLst>
          <pc:docMk/>
          <pc:sldMk cId="2241581430" sldId="339"/>
        </pc:sldMkLst>
        <pc:spChg chg="mod">
          <ac:chgData name="Teppala, Teja (MU-Student)" userId="S::ttgbk@umsystem.edu::1508a839-bc37-4023-94d3-bc348430e2e7" providerId="AD" clId="Web-{F3E7E103-2004-7845-FCA8-8006C43D2E6D}" dt="2024-02-29T19:08:20.789" v="87" actId="20577"/>
          <ac:spMkLst>
            <pc:docMk/>
            <pc:sldMk cId="2241581430" sldId="339"/>
            <ac:spMk id="2" creationId="{368F9DEB-D409-67B0-E3E6-293FD7B18BC2}"/>
          </ac:spMkLst>
        </pc:spChg>
        <pc:spChg chg="add del mod">
          <ac:chgData name="Teppala, Teja (MU-Student)" userId="S::ttgbk@umsystem.edu::1508a839-bc37-4023-94d3-bc348430e2e7" providerId="AD" clId="Web-{F3E7E103-2004-7845-FCA8-8006C43D2E6D}" dt="2024-02-29T18:44:47.663" v="10"/>
          <ac:spMkLst>
            <pc:docMk/>
            <pc:sldMk cId="2241581430" sldId="339"/>
            <ac:spMk id="4" creationId="{B331C3C2-5CB1-047F-CE7E-A2714E5D530D}"/>
          </ac:spMkLst>
        </pc:spChg>
        <pc:spChg chg="add del mod">
          <ac:chgData name="Teppala, Teja (MU-Student)" userId="S::ttgbk@umsystem.edu::1508a839-bc37-4023-94d3-bc348430e2e7" providerId="AD" clId="Web-{F3E7E103-2004-7845-FCA8-8006C43D2E6D}" dt="2024-02-29T19:07:38.069" v="72"/>
          <ac:spMkLst>
            <pc:docMk/>
            <pc:sldMk cId="2241581430" sldId="339"/>
            <ac:spMk id="7" creationId="{AC2B6B81-B7F3-9705-6DE0-EA53D4CAD0CE}"/>
          </ac:spMkLst>
        </pc:spChg>
        <pc:spChg chg="add mod">
          <ac:chgData name="Teppala, Teja (MU-Student)" userId="S::ttgbk@umsystem.edu::1508a839-bc37-4023-94d3-bc348430e2e7" providerId="AD" clId="Web-{F3E7E103-2004-7845-FCA8-8006C43D2E6D}" dt="2024-02-29T19:09:41.995" v="98" actId="1076"/>
          <ac:spMkLst>
            <pc:docMk/>
            <pc:sldMk cId="2241581430" sldId="339"/>
            <ac:spMk id="12" creationId="{778820C3-699C-178C-5F2A-51DB028B286D}"/>
          </ac:spMkLst>
        </pc:spChg>
        <pc:picChg chg="add mod ord">
          <ac:chgData name="Teppala, Teja (MU-Student)" userId="S::ttgbk@umsystem.edu::1508a839-bc37-4023-94d3-bc348430e2e7" providerId="AD" clId="Web-{F3E7E103-2004-7845-FCA8-8006C43D2E6D}" dt="2024-02-29T19:08:02.976" v="78" actId="1076"/>
          <ac:picMkLst>
            <pc:docMk/>
            <pc:sldMk cId="2241581430" sldId="339"/>
            <ac:picMk id="5" creationId="{690ED234-B081-5AF0-B1E2-3E8E961EB1C2}"/>
          </ac:picMkLst>
        </pc:picChg>
        <pc:picChg chg="add del mod">
          <ac:chgData name="Teppala, Teja (MU-Student)" userId="S::ttgbk@umsystem.edu::1508a839-bc37-4023-94d3-bc348430e2e7" providerId="AD" clId="Web-{F3E7E103-2004-7845-FCA8-8006C43D2E6D}" dt="2024-02-29T19:07:40.006" v="73"/>
          <ac:picMkLst>
            <pc:docMk/>
            <pc:sldMk cId="2241581430" sldId="339"/>
            <ac:picMk id="8" creationId="{EA2F80CD-DD36-6618-B28E-4CBC88D5EB10}"/>
          </ac:picMkLst>
        </pc:picChg>
        <pc:picChg chg="del mod">
          <ac:chgData name="Teppala, Teja (MU-Student)" userId="S::ttgbk@umsystem.edu::1508a839-bc37-4023-94d3-bc348430e2e7" providerId="AD" clId="Web-{F3E7E103-2004-7845-FCA8-8006C43D2E6D}" dt="2024-02-29T18:44:17.693" v="9"/>
          <ac:picMkLst>
            <pc:docMk/>
            <pc:sldMk cId="2241581430" sldId="339"/>
            <ac:picMk id="9" creationId="{791BF244-3974-5E5B-2D93-E7AE7E46EE76}"/>
          </ac:picMkLst>
        </pc:picChg>
        <pc:picChg chg="add mod">
          <ac:chgData name="Teppala, Teja (MU-Student)" userId="S::ttgbk@umsystem.edu::1508a839-bc37-4023-94d3-bc348430e2e7" providerId="AD" clId="Web-{F3E7E103-2004-7845-FCA8-8006C43D2E6D}" dt="2024-02-29T19:08:32.617" v="88" actId="1076"/>
          <ac:picMkLst>
            <pc:docMk/>
            <pc:sldMk cId="2241581430" sldId="339"/>
            <ac:picMk id="10" creationId="{07F313FA-7FB8-3DEF-2F52-A4F74F2100BB}"/>
          </ac:picMkLst>
        </pc:picChg>
      </pc:sldChg>
      <pc:sldChg chg="addSp delSp modSp add replId">
        <pc:chgData name="Teppala, Teja (MU-Student)" userId="S::ttgbk@umsystem.edu::1508a839-bc37-4023-94d3-bc348430e2e7" providerId="AD" clId="Web-{F3E7E103-2004-7845-FCA8-8006C43D2E6D}" dt="2024-02-29T19:25:42.887" v="129" actId="1076"/>
        <pc:sldMkLst>
          <pc:docMk/>
          <pc:sldMk cId="134695762" sldId="340"/>
        </pc:sldMkLst>
        <pc:spChg chg="mod">
          <ac:chgData name="Teppala, Teja (MU-Student)" userId="S::ttgbk@umsystem.edu::1508a839-bc37-4023-94d3-bc348430e2e7" providerId="AD" clId="Web-{F3E7E103-2004-7845-FCA8-8006C43D2E6D}" dt="2024-02-29T19:10:35.543" v="108" actId="20577"/>
          <ac:spMkLst>
            <pc:docMk/>
            <pc:sldMk cId="134695762" sldId="340"/>
            <ac:spMk id="2" creationId="{368F9DEB-D409-67B0-E3E6-293FD7B18BC2}"/>
          </ac:spMkLst>
        </pc:spChg>
        <pc:spChg chg="add del mod">
          <ac:chgData name="Teppala, Teja (MU-Student)" userId="S::ttgbk@umsystem.edu::1508a839-bc37-4023-94d3-bc348430e2e7" providerId="AD" clId="Web-{F3E7E103-2004-7845-FCA8-8006C43D2E6D}" dt="2024-02-29T19:11:51.859" v="113"/>
          <ac:spMkLst>
            <pc:docMk/>
            <pc:sldMk cId="134695762" sldId="340"/>
            <ac:spMk id="4" creationId="{62137B3B-AC40-F346-6816-421FB7C10C3D}"/>
          </ac:spMkLst>
        </pc:spChg>
        <pc:spChg chg="del">
          <ac:chgData name="Teppala, Teja (MU-Student)" userId="S::ttgbk@umsystem.edu::1508a839-bc37-4023-94d3-bc348430e2e7" providerId="AD" clId="Web-{F3E7E103-2004-7845-FCA8-8006C43D2E6D}" dt="2024-02-29T19:10:19.168" v="100"/>
          <ac:spMkLst>
            <pc:docMk/>
            <pc:sldMk cId="134695762" sldId="340"/>
            <ac:spMk id="7" creationId="{AC2B6B81-B7F3-9705-6DE0-EA53D4CAD0CE}"/>
          </ac:spMkLst>
        </pc:spChg>
        <pc:picChg chg="del">
          <ac:chgData name="Teppala, Teja (MU-Student)" userId="S::ttgbk@umsystem.edu::1508a839-bc37-4023-94d3-bc348430e2e7" providerId="AD" clId="Web-{F3E7E103-2004-7845-FCA8-8006C43D2E6D}" dt="2024-02-29T19:09:52.901" v="99"/>
          <ac:picMkLst>
            <pc:docMk/>
            <pc:sldMk cId="134695762" sldId="340"/>
            <ac:picMk id="5" creationId="{690ED234-B081-5AF0-B1E2-3E8E961EB1C2}"/>
          </ac:picMkLst>
        </pc:picChg>
        <pc:picChg chg="add mod ord">
          <ac:chgData name="Teppala, Teja (MU-Student)" userId="S::ttgbk@umsystem.edu::1508a839-bc37-4023-94d3-bc348430e2e7" providerId="AD" clId="Web-{F3E7E103-2004-7845-FCA8-8006C43D2E6D}" dt="2024-02-29T19:25:42.887" v="129" actId="1076"/>
          <ac:picMkLst>
            <pc:docMk/>
            <pc:sldMk cId="134695762" sldId="340"/>
            <ac:picMk id="6" creationId="{F52E09FD-EA2F-380A-32C5-780FD47F4C24}"/>
          </ac:picMkLst>
        </pc:picChg>
        <pc:picChg chg="mod">
          <ac:chgData name="Teppala, Teja (MU-Student)" userId="S::ttgbk@umsystem.edu::1508a839-bc37-4023-94d3-bc348430e2e7" providerId="AD" clId="Web-{F3E7E103-2004-7845-FCA8-8006C43D2E6D}" dt="2024-02-29T19:10:45.450" v="109" actId="1076"/>
          <ac:picMkLst>
            <pc:docMk/>
            <pc:sldMk cId="134695762" sldId="340"/>
            <ac:picMk id="8" creationId="{EA2F80CD-DD36-6618-B28E-4CBC88D5EB10}"/>
          </ac:picMkLst>
        </pc:picChg>
        <pc:picChg chg="add del mod">
          <ac:chgData name="Teppala, Teja (MU-Student)" userId="S::ttgbk@umsystem.edu::1508a839-bc37-4023-94d3-bc348430e2e7" providerId="AD" clId="Web-{F3E7E103-2004-7845-FCA8-8006C43D2E6D}" dt="2024-02-29T19:25:35.824" v="128" actId="1076"/>
          <ac:picMkLst>
            <pc:docMk/>
            <pc:sldMk cId="134695762" sldId="340"/>
            <ac:picMk id="10" creationId="{07F313FA-7FB8-3DEF-2F52-A4F74F2100BB}"/>
          </ac:picMkLst>
        </pc:picChg>
      </pc:sldChg>
    </pc:docChg>
  </pc:docChgLst>
  <pc:docChgLst>
    <pc:chgData name="Teppala, Teja (MU-Student)" userId="1508a839-bc37-4023-94d3-bc348430e2e7" providerId="ADAL" clId="{2583B8FE-E999-42F8-AC0F-9779FE3E56CE}"/>
    <pc:docChg chg="undo custSel addSld delSld modSld sldOrd">
      <pc:chgData name="Teppala, Teja (MU-Student)" userId="1508a839-bc37-4023-94d3-bc348430e2e7" providerId="ADAL" clId="{2583B8FE-E999-42F8-AC0F-9779FE3E56CE}" dt="2024-02-29T15:43:21.880" v="5562" actId="2890"/>
      <pc:docMkLst>
        <pc:docMk/>
      </pc:docMkLst>
      <pc:sldChg chg="modSp mod modTransition">
        <pc:chgData name="Teppala, Teja (MU-Student)" userId="1508a839-bc37-4023-94d3-bc348430e2e7" providerId="ADAL" clId="{2583B8FE-E999-42F8-AC0F-9779FE3E56CE}" dt="2024-02-29T14:12:58.293" v="4568"/>
        <pc:sldMkLst>
          <pc:docMk/>
          <pc:sldMk cId="332716684" sldId="256"/>
        </pc:sldMkLst>
        <pc:spChg chg="mod">
          <ac:chgData name="Teppala, Teja (MU-Student)" userId="1508a839-bc37-4023-94d3-bc348430e2e7" providerId="ADAL" clId="{2583B8FE-E999-42F8-AC0F-9779FE3E56CE}" dt="2024-02-28T23:35:47.608" v="3864" actId="207"/>
          <ac:spMkLst>
            <pc:docMk/>
            <pc:sldMk cId="332716684" sldId="256"/>
            <ac:spMk id="2" creationId="{19E3459E-980D-C5B3-8E27-98278A8A50AD}"/>
          </ac:spMkLst>
        </pc:spChg>
        <pc:spChg chg="mod">
          <ac:chgData name="Teppala, Teja (MU-Student)" userId="1508a839-bc37-4023-94d3-bc348430e2e7" providerId="ADAL" clId="{2583B8FE-E999-42F8-AC0F-9779FE3E56CE}" dt="2024-02-28T23:35:51.271" v="3865" actId="207"/>
          <ac:spMkLst>
            <pc:docMk/>
            <pc:sldMk cId="332716684" sldId="256"/>
            <ac:spMk id="3" creationId="{69790533-7DF6-956D-489B-92AE8499FD62}"/>
          </ac:spMkLst>
        </pc:spChg>
      </pc:sldChg>
      <pc:sldChg chg="addSp modSp mod modTransition">
        <pc:chgData name="Teppala, Teja (MU-Student)" userId="1508a839-bc37-4023-94d3-bc348430e2e7" providerId="ADAL" clId="{2583B8FE-E999-42F8-AC0F-9779FE3E56CE}" dt="2024-02-29T14:23:10.823" v="4650" actId="1076"/>
        <pc:sldMkLst>
          <pc:docMk/>
          <pc:sldMk cId="2229581013" sldId="257"/>
        </pc:sldMkLst>
        <pc:spChg chg="mod">
          <ac:chgData name="Teppala, Teja (MU-Student)" userId="1508a839-bc37-4023-94d3-bc348430e2e7" providerId="ADAL" clId="{2583B8FE-E999-42F8-AC0F-9779FE3E56CE}" dt="2024-02-28T23:36:05.215" v="3868" actId="207"/>
          <ac:spMkLst>
            <pc:docMk/>
            <pc:sldMk cId="2229581013" sldId="257"/>
            <ac:spMk id="2" creationId="{F1FBCDBD-430B-CCA0-3625-56A3260E185B}"/>
          </ac:spMkLst>
        </pc:spChg>
        <pc:spChg chg="mod">
          <ac:chgData name="Teppala, Teja (MU-Student)" userId="1508a839-bc37-4023-94d3-bc348430e2e7" providerId="ADAL" clId="{2583B8FE-E999-42F8-AC0F-9779FE3E56CE}" dt="2024-02-29T00:41:11.099" v="3950" actId="27636"/>
          <ac:spMkLst>
            <pc:docMk/>
            <pc:sldMk cId="2229581013" sldId="257"/>
            <ac:spMk id="3" creationId="{AF19A51D-E10A-1271-E901-447A42ABC2A4}"/>
          </ac:spMkLst>
        </pc:spChg>
        <pc:picChg chg="add mod">
          <ac:chgData name="Teppala, Teja (MU-Student)" userId="1508a839-bc37-4023-94d3-bc348430e2e7" providerId="ADAL" clId="{2583B8FE-E999-42F8-AC0F-9779FE3E56CE}" dt="2024-02-28T15:56:49.262" v="141" actId="1076"/>
          <ac:picMkLst>
            <pc:docMk/>
            <pc:sldMk cId="2229581013" sldId="257"/>
            <ac:picMk id="5" creationId="{9DC96E5E-BCEF-2420-900C-A5615489269B}"/>
          </ac:picMkLst>
        </pc:picChg>
        <pc:picChg chg="add mod">
          <ac:chgData name="Teppala, Teja (MU-Student)" userId="1508a839-bc37-4023-94d3-bc348430e2e7" providerId="ADAL" clId="{2583B8FE-E999-42F8-AC0F-9779FE3E56CE}" dt="2024-02-29T14:23:10.823" v="4650" actId="1076"/>
          <ac:picMkLst>
            <pc:docMk/>
            <pc:sldMk cId="2229581013" sldId="257"/>
            <ac:picMk id="6" creationId="{7AF80818-1F95-FE6A-5993-10CC875F81E5}"/>
          </ac:picMkLst>
        </pc:picChg>
      </pc:sldChg>
      <pc:sldChg chg="addSp delSp modSp mod">
        <pc:chgData name="Teppala, Teja (MU-Student)" userId="1508a839-bc37-4023-94d3-bc348430e2e7" providerId="ADAL" clId="{2583B8FE-E999-42F8-AC0F-9779FE3E56CE}" dt="2024-02-29T01:37:25.308" v="3986" actId="962"/>
        <pc:sldMkLst>
          <pc:docMk/>
          <pc:sldMk cId="224186360" sldId="258"/>
        </pc:sldMkLst>
        <pc:spChg chg="mod">
          <ac:chgData name="Teppala, Teja (MU-Student)" userId="1508a839-bc37-4023-94d3-bc348430e2e7" providerId="ADAL" clId="{2583B8FE-E999-42F8-AC0F-9779FE3E56CE}" dt="2024-02-28T23:36:14.302" v="3870" actId="207"/>
          <ac:spMkLst>
            <pc:docMk/>
            <pc:sldMk cId="224186360" sldId="258"/>
            <ac:spMk id="2" creationId="{57C9ED07-C6AC-7944-1F26-2EC8241F009A}"/>
          </ac:spMkLst>
        </pc:spChg>
        <pc:spChg chg="del mod">
          <ac:chgData name="Teppala, Teja (MU-Student)" userId="1508a839-bc37-4023-94d3-bc348430e2e7" providerId="ADAL" clId="{2583B8FE-E999-42F8-AC0F-9779FE3E56CE}" dt="2024-02-28T15:58:46.674" v="143" actId="931"/>
          <ac:spMkLst>
            <pc:docMk/>
            <pc:sldMk cId="224186360" sldId="258"/>
            <ac:spMk id="3" creationId="{81DFD520-3E87-16F4-2E4E-8643443773CA}"/>
          </ac:spMkLst>
        </pc:spChg>
        <pc:spChg chg="add del mod">
          <ac:chgData name="Teppala, Teja (MU-Student)" userId="1508a839-bc37-4023-94d3-bc348430e2e7" providerId="ADAL" clId="{2583B8FE-E999-42F8-AC0F-9779FE3E56CE}" dt="2024-02-29T01:35:08.604" v="3982" actId="478"/>
          <ac:spMkLst>
            <pc:docMk/>
            <pc:sldMk cId="224186360" sldId="258"/>
            <ac:spMk id="6" creationId="{C9CE2915-2269-94D6-C28E-0C21C719FC90}"/>
          </ac:spMkLst>
        </pc:spChg>
        <pc:spChg chg="add mod">
          <ac:chgData name="Teppala, Teja (MU-Student)" userId="1508a839-bc37-4023-94d3-bc348430e2e7" providerId="ADAL" clId="{2583B8FE-E999-42F8-AC0F-9779FE3E56CE}" dt="2024-02-29T01:37:25.308" v="3986" actId="962"/>
          <ac:spMkLst>
            <pc:docMk/>
            <pc:sldMk cId="224186360" sldId="258"/>
            <ac:spMk id="9" creationId="{14E8502A-844D-277C-E83A-D326CA3590DD}"/>
          </ac:spMkLst>
        </pc:spChg>
        <pc:picChg chg="add del mod">
          <ac:chgData name="Teppala, Teja (MU-Student)" userId="1508a839-bc37-4023-94d3-bc348430e2e7" providerId="ADAL" clId="{2583B8FE-E999-42F8-AC0F-9779FE3E56CE}" dt="2024-02-29T01:35:08.604" v="3982" actId="478"/>
          <ac:picMkLst>
            <pc:docMk/>
            <pc:sldMk cId="224186360" sldId="258"/>
            <ac:picMk id="4" creationId="{7CB2380A-876B-617D-FFD3-E1BDC3F82840}"/>
          </ac:picMkLst>
        </pc:picChg>
        <pc:picChg chg="add mod">
          <ac:chgData name="Teppala, Teja (MU-Student)" userId="1508a839-bc37-4023-94d3-bc348430e2e7" providerId="ADAL" clId="{2583B8FE-E999-42F8-AC0F-9779FE3E56CE}" dt="2024-02-28T15:58:51.320" v="145" actId="962"/>
          <ac:picMkLst>
            <pc:docMk/>
            <pc:sldMk cId="224186360" sldId="258"/>
            <ac:picMk id="5" creationId="{B709527C-C92F-C891-1904-429B3F2A4915}"/>
          </ac:picMkLst>
        </pc:picChg>
        <pc:picChg chg="add mod">
          <ac:chgData name="Teppala, Teja (MU-Student)" userId="1508a839-bc37-4023-94d3-bc348430e2e7" providerId="ADAL" clId="{2583B8FE-E999-42F8-AC0F-9779FE3E56CE}" dt="2024-02-29T01:37:25.308" v="3986" actId="962"/>
          <ac:picMkLst>
            <pc:docMk/>
            <pc:sldMk cId="224186360" sldId="258"/>
            <ac:picMk id="8" creationId="{3C3C7942-A412-8562-2DA6-EE78597ECFCC}"/>
          </ac:picMkLst>
        </pc:picChg>
      </pc:sldChg>
      <pc:sldChg chg="addSp delSp modSp add mod ord modTransition setBg">
        <pc:chgData name="Teppala, Teja (MU-Student)" userId="1508a839-bc37-4023-94d3-bc348430e2e7" providerId="ADAL" clId="{2583B8FE-E999-42F8-AC0F-9779FE3E56CE}" dt="2024-02-29T14:12:58.293" v="4568"/>
        <pc:sldMkLst>
          <pc:docMk/>
          <pc:sldMk cId="1877037632" sldId="259"/>
        </pc:sldMkLst>
        <pc:spChg chg="mod">
          <ac:chgData name="Teppala, Teja (MU-Student)" userId="1508a839-bc37-4023-94d3-bc348430e2e7" providerId="ADAL" clId="{2583B8FE-E999-42F8-AC0F-9779FE3E56CE}" dt="2024-02-28T23:35:57.348" v="3866" actId="207"/>
          <ac:spMkLst>
            <pc:docMk/>
            <pc:sldMk cId="1877037632" sldId="259"/>
            <ac:spMk id="2" creationId="{DC1C980F-9866-B3EB-876A-F0B48118D70E}"/>
          </ac:spMkLst>
        </pc:spChg>
        <pc:spChg chg="del mod">
          <ac:chgData name="Teppala, Teja (MU-Student)" userId="1508a839-bc37-4023-94d3-bc348430e2e7" providerId="ADAL" clId="{2583B8FE-E999-42F8-AC0F-9779FE3E56CE}" dt="2024-02-28T15:51:25.274" v="12" actId="931"/>
          <ac:spMkLst>
            <pc:docMk/>
            <pc:sldMk cId="1877037632" sldId="259"/>
            <ac:spMk id="3" creationId="{17236AC2-EBB4-CDC3-A64C-9D0719ED3B1A}"/>
          </ac:spMkLst>
        </pc:spChg>
        <pc:spChg chg="add mod">
          <ac:chgData name="Teppala, Teja (MU-Student)" userId="1508a839-bc37-4023-94d3-bc348430e2e7" providerId="ADAL" clId="{2583B8FE-E999-42F8-AC0F-9779FE3E56CE}" dt="2024-02-28T23:36:00.339" v="3867" actId="207"/>
          <ac:spMkLst>
            <pc:docMk/>
            <pc:sldMk cId="1877037632" sldId="259"/>
            <ac:spMk id="9" creationId="{B552E2E7-CE97-3AA9-5CC3-1FD8C3079A11}"/>
          </ac:spMkLst>
        </pc:spChg>
        <pc:spChg chg="add">
          <ac:chgData name="Teppala, Teja (MU-Student)" userId="1508a839-bc37-4023-94d3-bc348430e2e7" providerId="ADAL" clId="{2583B8FE-E999-42F8-AC0F-9779FE3E56CE}" dt="2024-02-28T15:53:00.561" v="19" actId="26606"/>
          <ac:spMkLst>
            <pc:docMk/>
            <pc:sldMk cId="1877037632" sldId="259"/>
            <ac:spMk id="12" creationId="{F13C74B1-5B17-4795-BED0-7140497B445A}"/>
          </ac:spMkLst>
        </pc:spChg>
        <pc:spChg chg="add">
          <ac:chgData name="Teppala, Teja (MU-Student)" userId="1508a839-bc37-4023-94d3-bc348430e2e7" providerId="ADAL" clId="{2583B8FE-E999-42F8-AC0F-9779FE3E56CE}" dt="2024-02-28T15:53:00.561" v="19" actId="26606"/>
          <ac:spMkLst>
            <pc:docMk/>
            <pc:sldMk cId="1877037632" sldId="259"/>
            <ac:spMk id="14" creationId="{D4974D33-8DC5-464E-8C6D-BE58F0669C17}"/>
          </ac:spMkLst>
        </pc:spChg>
        <pc:picChg chg="add mod modCrop">
          <ac:chgData name="Teppala, Teja (MU-Student)" userId="1508a839-bc37-4023-94d3-bc348430e2e7" providerId="ADAL" clId="{2583B8FE-E999-42F8-AC0F-9779FE3E56CE}" dt="2024-02-28T15:53:00.561" v="19" actId="26606"/>
          <ac:picMkLst>
            <pc:docMk/>
            <pc:sldMk cId="1877037632" sldId="259"/>
            <ac:picMk id="5" creationId="{CEA2D9DB-B70A-9EB6-1F52-876C9CC7C347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14:26:50.515" v="4665" actId="1076"/>
        <pc:sldMkLst>
          <pc:docMk/>
          <pc:sldMk cId="815596996" sldId="260"/>
        </pc:sldMkLst>
        <pc:spChg chg="mod">
          <ac:chgData name="Teppala, Teja (MU-Student)" userId="1508a839-bc37-4023-94d3-bc348430e2e7" providerId="ADAL" clId="{2583B8FE-E999-42F8-AC0F-9779FE3E56CE}" dt="2024-02-28T23:36:18.114" v="3871" actId="207"/>
          <ac:spMkLst>
            <pc:docMk/>
            <pc:sldMk cId="815596996" sldId="260"/>
            <ac:spMk id="2" creationId="{6AF450DA-01CC-CF77-EA76-8D1BD5B0530C}"/>
          </ac:spMkLst>
        </pc:spChg>
        <pc:spChg chg="add del mod">
          <ac:chgData name="Teppala, Teja (MU-Student)" userId="1508a839-bc37-4023-94d3-bc348430e2e7" providerId="ADAL" clId="{2583B8FE-E999-42F8-AC0F-9779FE3E56CE}" dt="2024-02-29T14:25:59.361" v="4657" actId="931"/>
          <ac:spMkLst>
            <pc:docMk/>
            <pc:sldMk cId="815596996" sldId="260"/>
            <ac:spMk id="4" creationId="{9232CE5A-83F0-9E46-DB00-181D0A2508F3}"/>
          </ac:spMkLst>
        </pc:spChg>
        <pc:picChg chg="add mod">
          <ac:chgData name="Teppala, Teja (MU-Student)" userId="1508a839-bc37-4023-94d3-bc348430e2e7" providerId="ADAL" clId="{2583B8FE-E999-42F8-AC0F-9779FE3E56CE}" dt="2024-02-29T14:26:50.515" v="4665" actId="1076"/>
          <ac:picMkLst>
            <pc:docMk/>
            <pc:sldMk cId="815596996" sldId="260"/>
            <ac:picMk id="5" creationId="{66A777C6-A1BB-0AEE-3A72-6F2CDE3F66E0}"/>
          </ac:picMkLst>
        </pc:picChg>
        <pc:picChg chg="del">
          <ac:chgData name="Teppala, Teja (MU-Student)" userId="1508a839-bc37-4023-94d3-bc348430e2e7" providerId="ADAL" clId="{2583B8FE-E999-42F8-AC0F-9779FE3E56CE}" dt="2024-02-28T16:06:17.743" v="147" actId="478"/>
          <ac:picMkLst>
            <pc:docMk/>
            <pc:sldMk cId="815596996" sldId="260"/>
            <ac:picMk id="5" creationId="{D13B52B9-ACA7-30D9-84CB-36C26E5723E8}"/>
          </ac:picMkLst>
        </pc:picChg>
        <pc:picChg chg="add del mod">
          <ac:chgData name="Teppala, Teja (MU-Student)" userId="1508a839-bc37-4023-94d3-bc348430e2e7" providerId="ADAL" clId="{2583B8FE-E999-42F8-AC0F-9779FE3E56CE}" dt="2024-02-28T16:12:19.015" v="212" actId="478"/>
          <ac:picMkLst>
            <pc:docMk/>
            <pc:sldMk cId="815596996" sldId="260"/>
            <ac:picMk id="7" creationId="{C6D1C991-3F86-B22F-A91A-F2F0FF52B187}"/>
          </ac:picMkLst>
        </pc:picChg>
        <pc:picChg chg="add del mod">
          <ac:chgData name="Teppala, Teja (MU-Student)" userId="1508a839-bc37-4023-94d3-bc348430e2e7" providerId="ADAL" clId="{2583B8FE-E999-42F8-AC0F-9779FE3E56CE}" dt="2024-02-29T00:41:29.004" v="3952" actId="478"/>
          <ac:picMkLst>
            <pc:docMk/>
            <pc:sldMk cId="815596996" sldId="260"/>
            <ac:picMk id="9" creationId="{804CEF3B-101F-E5BC-AC4B-558B0F4FD56E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14:27:45.822" v="4677" actId="1076"/>
        <pc:sldMkLst>
          <pc:docMk/>
          <pc:sldMk cId="2077015643" sldId="261"/>
        </pc:sldMkLst>
        <pc:spChg chg="mod">
          <ac:chgData name="Teppala, Teja (MU-Student)" userId="1508a839-bc37-4023-94d3-bc348430e2e7" providerId="ADAL" clId="{2583B8FE-E999-42F8-AC0F-9779FE3E56CE}" dt="2024-02-28T23:36:26.263" v="3873" actId="207"/>
          <ac:spMkLst>
            <pc:docMk/>
            <pc:sldMk cId="2077015643" sldId="261"/>
            <ac:spMk id="2" creationId="{1C83B20E-4F8E-00D4-7739-5709A44232E0}"/>
          </ac:spMkLst>
        </pc:spChg>
        <pc:spChg chg="del mod">
          <ac:chgData name="Teppala, Teja (MU-Student)" userId="1508a839-bc37-4023-94d3-bc348430e2e7" providerId="ADAL" clId="{2583B8FE-E999-42F8-AC0F-9779FE3E56CE}" dt="2024-02-29T14:27:34.644" v="4672" actId="931"/>
          <ac:spMkLst>
            <pc:docMk/>
            <pc:sldMk cId="2077015643" sldId="261"/>
            <ac:spMk id="4" creationId="{09703ACD-37CF-8B79-7CAA-F8C59CB2D1BA}"/>
          </ac:spMkLst>
        </pc:spChg>
        <pc:picChg chg="add mod">
          <ac:chgData name="Teppala, Teja (MU-Student)" userId="1508a839-bc37-4023-94d3-bc348430e2e7" providerId="ADAL" clId="{2583B8FE-E999-42F8-AC0F-9779FE3E56CE}" dt="2024-02-29T14:27:45.822" v="4677" actId="1076"/>
          <ac:picMkLst>
            <pc:docMk/>
            <pc:sldMk cId="2077015643" sldId="261"/>
            <ac:picMk id="5" creationId="{2C8E0BF4-968E-61D8-2384-01F1874B282E}"/>
          </ac:picMkLst>
        </pc:picChg>
        <pc:picChg chg="del mod">
          <ac:chgData name="Teppala, Teja (MU-Student)" userId="1508a839-bc37-4023-94d3-bc348430e2e7" providerId="ADAL" clId="{2583B8FE-E999-42F8-AC0F-9779FE3E56CE}" dt="2024-02-29T00:41:50.397" v="3955" actId="478"/>
          <ac:picMkLst>
            <pc:docMk/>
            <pc:sldMk cId="2077015643" sldId="261"/>
            <ac:picMk id="9" creationId="{A17D8D91-913E-CA29-AA23-7EC4B140B24D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14:29:40.366" v="4729" actId="1076"/>
        <pc:sldMkLst>
          <pc:docMk/>
          <pc:sldMk cId="4288290138" sldId="262"/>
        </pc:sldMkLst>
        <pc:spChg chg="mod">
          <ac:chgData name="Teppala, Teja (MU-Student)" userId="1508a839-bc37-4023-94d3-bc348430e2e7" providerId="ADAL" clId="{2583B8FE-E999-42F8-AC0F-9779FE3E56CE}" dt="2024-02-28T23:36:34.156" v="3875" actId="207"/>
          <ac:spMkLst>
            <pc:docMk/>
            <pc:sldMk cId="4288290138" sldId="262"/>
            <ac:spMk id="2" creationId="{B212EFF6-CA72-6130-7F5B-F374A6F6C6FE}"/>
          </ac:spMkLst>
        </pc:spChg>
        <pc:spChg chg="del mod">
          <ac:chgData name="Teppala, Teja (MU-Student)" userId="1508a839-bc37-4023-94d3-bc348430e2e7" providerId="ADAL" clId="{2583B8FE-E999-42F8-AC0F-9779FE3E56CE}" dt="2024-02-29T14:28:55.903" v="4685" actId="931"/>
          <ac:spMkLst>
            <pc:docMk/>
            <pc:sldMk cId="4288290138" sldId="262"/>
            <ac:spMk id="4" creationId="{98779D27-21E7-DAF6-1D0D-9F260F57C360}"/>
          </ac:spMkLst>
        </pc:spChg>
        <pc:picChg chg="add mod">
          <ac:chgData name="Teppala, Teja (MU-Student)" userId="1508a839-bc37-4023-94d3-bc348430e2e7" providerId="ADAL" clId="{2583B8FE-E999-42F8-AC0F-9779FE3E56CE}" dt="2024-02-29T14:29:40.366" v="4729" actId="1076"/>
          <ac:picMkLst>
            <pc:docMk/>
            <pc:sldMk cId="4288290138" sldId="262"/>
            <ac:picMk id="5" creationId="{18CACDC5-4787-6CD0-6E21-2E1E6740A66C}"/>
          </ac:picMkLst>
        </pc:picChg>
        <pc:picChg chg="add del mod">
          <ac:chgData name="Teppala, Teja (MU-Student)" userId="1508a839-bc37-4023-94d3-bc348430e2e7" providerId="ADAL" clId="{2583B8FE-E999-42F8-AC0F-9779FE3E56CE}" dt="2024-02-29T01:43:28.688" v="4038" actId="478"/>
          <ac:picMkLst>
            <pc:docMk/>
            <pc:sldMk cId="4288290138" sldId="262"/>
            <ac:picMk id="5" creationId="{533CB9BC-FB13-E68A-FA00-2ACA69038E7B}"/>
          </ac:picMkLst>
        </pc:picChg>
        <pc:picChg chg="add del mod">
          <ac:chgData name="Teppala, Teja (MU-Student)" userId="1508a839-bc37-4023-94d3-bc348430e2e7" providerId="ADAL" clId="{2583B8FE-E999-42F8-AC0F-9779FE3E56CE}" dt="2024-02-29T01:43:27.915" v="4037" actId="478"/>
          <ac:picMkLst>
            <pc:docMk/>
            <pc:sldMk cId="4288290138" sldId="262"/>
            <ac:picMk id="7" creationId="{A0625754-2F3F-AAEA-B82E-6B44ED882FBF}"/>
          </ac:picMkLst>
        </pc:picChg>
        <pc:picChg chg="del">
          <ac:chgData name="Teppala, Teja (MU-Student)" userId="1508a839-bc37-4023-94d3-bc348430e2e7" providerId="ADAL" clId="{2583B8FE-E999-42F8-AC0F-9779FE3E56CE}" dt="2024-02-28T16:17:17.844" v="308" actId="478"/>
          <ac:picMkLst>
            <pc:docMk/>
            <pc:sldMk cId="4288290138" sldId="262"/>
            <ac:picMk id="9" creationId="{2F5E7B78-4EE1-38F8-FF0E-A3273984C9F1}"/>
          </ac:picMkLst>
        </pc:picChg>
      </pc:sldChg>
      <pc:sldChg chg="delSp modSp add del mod">
        <pc:chgData name="Teppala, Teja (MU-Student)" userId="1508a839-bc37-4023-94d3-bc348430e2e7" providerId="ADAL" clId="{2583B8FE-E999-42F8-AC0F-9779FE3E56CE}" dt="2024-02-29T14:28:33.431" v="4684" actId="47"/>
        <pc:sldMkLst>
          <pc:docMk/>
          <pc:sldMk cId="2108474631" sldId="263"/>
        </pc:sldMkLst>
        <pc:spChg chg="mod">
          <ac:chgData name="Teppala, Teja (MU-Student)" userId="1508a839-bc37-4023-94d3-bc348430e2e7" providerId="ADAL" clId="{2583B8FE-E999-42F8-AC0F-9779FE3E56CE}" dt="2024-02-28T23:36:42.731" v="3877" actId="207"/>
          <ac:spMkLst>
            <pc:docMk/>
            <pc:sldMk cId="2108474631" sldId="263"/>
            <ac:spMk id="2" creationId="{05535FF8-EE94-7688-25ED-D36F653A3989}"/>
          </ac:spMkLst>
        </pc:spChg>
        <pc:spChg chg="mod">
          <ac:chgData name="Teppala, Teja (MU-Student)" userId="1508a839-bc37-4023-94d3-bc348430e2e7" providerId="ADAL" clId="{2583B8FE-E999-42F8-AC0F-9779FE3E56CE}" dt="2024-02-29T14:13:43.918" v="4571" actId="20577"/>
          <ac:spMkLst>
            <pc:docMk/>
            <pc:sldMk cId="2108474631" sldId="263"/>
            <ac:spMk id="4" creationId="{2D4992D7-4342-4545-929E-3576975E90EC}"/>
          </ac:spMkLst>
        </pc:spChg>
        <pc:picChg chg="del">
          <ac:chgData name="Teppala, Teja (MU-Student)" userId="1508a839-bc37-4023-94d3-bc348430e2e7" providerId="ADAL" clId="{2583B8FE-E999-42F8-AC0F-9779FE3E56CE}" dt="2024-02-28T16:39:01.493" v="503" actId="478"/>
          <ac:picMkLst>
            <pc:docMk/>
            <pc:sldMk cId="2108474631" sldId="263"/>
            <ac:picMk id="5" creationId="{32BDB744-4FFF-0A0C-B02C-F8197615068B}"/>
          </ac:picMkLst>
        </pc:picChg>
        <pc:picChg chg="del">
          <ac:chgData name="Teppala, Teja (MU-Student)" userId="1508a839-bc37-4023-94d3-bc348430e2e7" providerId="ADAL" clId="{2583B8FE-E999-42F8-AC0F-9779FE3E56CE}" dt="2024-02-28T16:38:59.535" v="502" actId="478"/>
          <ac:picMkLst>
            <pc:docMk/>
            <pc:sldMk cId="2108474631" sldId="263"/>
            <ac:picMk id="7" creationId="{C5C9196F-3978-7B82-C9AF-4728A95E2521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14:33:27.858" v="4753" actId="1076"/>
        <pc:sldMkLst>
          <pc:docMk/>
          <pc:sldMk cId="1502097376" sldId="264"/>
        </pc:sldMkLst>
        <pc:spChg chg="mod">
          <ac:chgData name="Teppala, Teja (MU-Student)" userId="1508a839-bc37-4023-94d3-bc348430e2e7" providerId="ADAL" clId="{2583B8FE-E999-42F8-AC0F-9779FE3E56CE}" dt="2024-02-28T23:36:50.003" v="3879" actId="207"/>
          <ac:spMkLst>
            <pc:docMk/>
            <pc:sldMk cId="1502097376" sldId="264"/>
            <ac:spMk id="2" creationId="{7F7F577A-23D5-8336-C5FF-02891B7306DC}"/>
          </ac:spMkLst>
        </pc:spChg>
        <pc:spChg chg="del mod">
          <ac:chgData name="Teppala, Teja (MU-Student)" userId="1508a839-bc37-4023-94d3-bc348430e2e7" providerId="ADAL" clId="{2583B8FE-E999-42F8-AC0F-9779FE3E56CE}" dt="2024-02-29T14:33:17.602" v="4749" actId="931"/>
          <ac:spMkLst>
            <pc:docMk/>
            <pc:sldMk cId="1502097376" sldId="264"/>
            <ac:spMk id="4" creationId="{0066B725-2E15-E379-AFC3-AD02761F7BEE}"/>
          </ac:spMkLst>
        </pc:spChg>
        <pc:picChg chg="add mod">
          <ac:chgData name="Teppala, Teja (MU-Student)" userId="1508a839-bc37-4023-94d3-bc348430e2e7" providerId="ADAL" clId="{2583B8FE-E999-42F8-AC0F-9779FE3E56CE}" dt="2024-02-29T14:33:27.858" v="4753" actId="1076"/>
          <ac:picMkLst>
            <pc:docMk/>
            <pc:sldMk cId="1502097376" sldId="264"/>
            <ac:picMk id="5" creationId="{A91FD9C3-2F2B-B14F-E97F-9A58CD9E451B}"/>
          </ac:picMkLst>
        </pc:picChg>
        <pc:picChg chg="add del mod">
          <ac:chgData name="Teppala, Teja (MU-Student)" userId="1508a839-bc37-4023-94d3-bc348430e2e7" providerId="ADAL" clId="{2583B8FE-E999-42F8-AC0F-9779FE3E56CE}" dt="2024-02-29T01:47:10.804" v="4100" actId="478"/>
          <ac:picMkLst>
            <pc:docMk/>
            <pc:sldMk cId="1502097376" sldId="264"/>
            <ac:picMk id="5" creationId="{C21ADD5E-660E-D397-7F1B-84E1225BDDC4}"/>
          </ac:picMkLst>
        </pc:picChg>
        <pc:picChg chg="add del mod">
          <ac:chgData name="Teppala, Teja (MU-Student)" userId="1508a839-bc37-4023-94d3-bc348430e2e7" providerId="ADAL" clId="{2583B8FE-E999-42F8-AC0F-9779FE3E56CE}" dt="2024-02-29T01:47:12.081" v="4101" actId="478"/>
          <ac:picMkLst>
            <pc:docMk/>
            <pc:sldMk cId="1502097376" sldId="264"/>
            <ac:picMk id="7" creationId="{C19E03E2-34F2-A125-97C0-8B28090A18A8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14:37:08.151" v="4781" actId="1076"/>
        <pc:sldMkLst>
          <pc:docMk/>
          <pc:sldMk cId="3299690963" sldId="265"/>
        </pc:sldMkLst>
        <pc:spChg chg="mod">
          <ac:chgData name="Teppala, Teja (MU-Student)" userId="1508a839-bc37-4023-94d3-bc348430e2e7" providerId="ADAL" clId="{2583B8FE-E999-42F8-AC0F-9779FE3E56CE}" dt="2024-02-29T01:42:52.054" v="4034" actId="20577"/>
          <ac:spMkLst>
            <pc:docMk/>
            <pc:sldMk cId="3299690963" sldId="265"/>
            <ac:spMk id="2" creationId="{EDFEF791-9367-AAEE-2E4A-3E2A1FCC3554}"/>
          </ac:spMkLst>
        </pc:spChg>
        <pc:spChg chg="add del mod">
          <ac:chgData name="Teppala, Teja (MU-Student)" userId="1508a839-bc37-4023-94d3-bc348430e2e7" providerId="ADAL" clId="{2583B8FE-E999-42F8-AC0F-9779FE3E56CE}" dt="2024-02-29T14:34:18.057" v="4769" actId="931"/>
          <ac:spMkLst>
            <pc:docMk/>
            <pc:sldMk cId="3299690963" sldId="265"/>
            <ac:spMk id="4" creationId="{A124821A-F35C-7BA4-60D4-1CA4508EB55D}"/>
          </ac:spMkLst>
        </pc:spChg>
        <pc:picChg chg="add mod">
          <ac:chgData name="Teppala, Teja (MU-Student)" userId="1508a839-bc37-4023-94d3-bc348430e2e7" providerId="ADAL" clId="{2583B8FE-E999-42F8-AC0F-9779FE3E56CE}" dt="2024-02-29T14:34:12.451" v="4768" actId="931"/>
          <ac:picMkLst>
            <pc:docMk/>
            <pc:sldMk cId="3299690963" sldId="265"/>
            <ac:picMk id="5" creationId="{246FFED1-C1B1-18F4-9E6A-FA5A67B6F89F}"/>
          </ac:picMkLst>
        </pc:picChg>
        <pc:picChg chg="del">
          <ac:chgData name="Teppala, Teja (MU-Student)" userId="1508a839-bc37-4023-94d3-bc348430e2e7" providerId="ADAL" clId="{2583B8FE-E999-42F8-AC0F-9779FE3E56CE}" dt="2024-02-28T16:59:59.546" v="990" actId="478"/>
          <ac:picMkLst>
            <pc:docMk/>
            <pc:sldMk cId="3299690963" sldId="265"/>
            <ac:picMk id="5" creationId="{A3284911-ADBE-EB1F-7997-343B6B4AB3A5}"/>
          </ac:picMkLst>
        </pc:picChg>
        <pc:picChg chg="add mod">
          <ac:chgData name="Teppala, Teja (MU-Student)" userId="1508a839-bc37-4023-94d3-bc348430e2e7" providerId="ADAL" clId="{2583B8FE-E999-42F8-AC0F-9779FE3E56CE}" dt="2024-02-29T14:37:08.151" v="4781" actId="1076"/>
          <ac:picMkLst>
            <pc:docMk/>
            <pc:sldMk cId="3299690963" sldId="265"/>
            <ac:picMk id="6" creationId="{C484DA54-10F4-C064-3310-74BC87864921}"/>
          </ac:picMkLst>
        </pc:picChg>
        <pc:picChg chg="del">
          <ac:chgData name="Teppala, Teja (MU-Student)" userId="1508a839-bc37-4023-94d3-bc348430e2e7" providerId="ADAL" clId="{2583B8FE-E999-42F8-AC0F-9779FE3E56CE}" dt="2024-02-28T17:00:00.335" v="991" actId="478"/>
          <ac:picMkLst>
            <pc:docMk/>
            <pc:sldMk cId="3299690963" sldId="265"/>
            <ac:picMk id="7" creationId="{7114C350-4E21-4B19-FAAB-684743EB0F84}"/>
          </ac:picMkLst>
        </pc:picChg>
        <pc:picChg chg="add mod">
          <ac:chgData name="Teppala, Teja (MU-Student)" userId="1508a839-bc37-4023-94d3-bc348430e2e7" providerId="ADAL" clId="{2583B8FE-E999-42F8-AC0F-9779FE3E56CE}" dt="2024-02-29T14:34:56.154" v="4775" actId="1076"/>
          <ac:picMkLst>
            <pc:docMk/>
            <pc:sldMk cId="3299690963" sldId="265"/>
            <ac:picMk id="8" creationId="{AAE703D9-0A8B-E2CD-6715-EED82965453B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14:40:55.850" v="4808" actId="1076"/>
        <pc:sldMkLst>
          <pc:docMk/>
          <pc:sldMk cId="2902623380" sldId="266"/>
        </pc:sldMkLst>
        <pc:spChg chg="mod">
          <ac:chgData name="Teppala, Teja (MU-Student)" userId="1508a839-bc37-4023-94d3-bc348430e2e7" providerId="ADAL" clId="{2583B8FE-E999-42F8-AC0F-9779FE3E56CE}" dt="2024-02-28T23:37:04.860" v="3883" actId="207"/>
          <ac:spMkLst>
            <pc:docMk/>
            <pc:sldMk cId="2902623380" sldId="266"/>
            <ac:spMk id="2" creationId="{1576D454-0447-6BE0-FC90-584B718F8E68}"/>
          </ac:spMkLst>
        </pc:spChg>
        <pc:spChg chg="del mod">
          <ac:chgData name="Teppala, Teja (MU-Student)" userId="1508a839-bc37-4023-94d3-bc348430e2e7" providerId="ADAL" clId="{2583B8FE-E999-42F8-AC0F-9779FE3E56CE}" dt="2024-02-29T14:40:09.051" v="4800" actId="931"/>
          <ac:spMkLst>
            <pc:docMk/>
            <pc:sldMk cId="2902623380" sldId="266"/>
            <ac:spMk id="4" creationId="{201C30B6-E560-4D82-8ADF-9B860DFAAD60}"/>
          </ac:spMkLst>
        </pc:spChg>
        <pc:picChg chg="add mod">
          <ac:chgData name="Teppala, Teja (MU-Student)" userId="1508a839-bc37-4023-94d3-bc348430e2e7" providerId="ADAL" clId="{2583B8FE-E999-42F8-AC0F-9779FE3E56CE}" dt="2024-02-29T14:40:55.850" v="4808" actId="1076"/>
          <ac:picMkLst>
            <pc:docMk/>
            <pc:sldMk cId="2902623380" sldId="266"/>
            <ac:picMk id="5" creationId="{D87B5FA0-2746-3D6E-051E-42336797DBB4}"/>
          </ac:picMkLst>
        </pc:picChg>
        <pc:picChg chg="del mod">
          <ac:chgData name="Teppala, Teja (MU-Student)" userId="1508a839-bc37-4023-94d3-bc348430e2e7" providerId="ADAL" clId="{2583B8FE-E999-42F8-AC0F-9779FE3E56CE}" dt="2024-02-29T01:48:05.581" v="4106" actId="478"/>
          <ac:picMkLst>
            <pc:docMk/>
            <pc:sldMk cId="2902623380" sldId="266"/>
            <ac:picMk id="6" creationId="{E0F6A12D-88CF-7FF3-6DDD-1C11F0357BEE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14:42:49.626" v="4825" actId="1076"/>
        <pc:sldMkLst>
          <pc:docMk/>
          <pc:sldMk cId="3844564185" sldId="267"/>
        </pc:sldMkLst>
        <pc:spChg chg="mod">
          <ac:chgData name="Teppala, Teja (MU-Student)" userId="1508a839-bc37-4023-94d3-bc348430e2e7" providerId="ADAL" clId="{2583B8FE-E999-42F8-AC0F-9779FE3E56CE}" dt="2024-02-28T23:37:12.036" v="3885" actId="207"/>
          <ac:spMkLst>
            <pc:docMk/>
            <pc:sldMk cId="3844564185" sldId="267"/>
            <ac:spMk id="2" creationId="{60713519-C430-BCF4-0E52-108B4DBE7EEE}"/>
          </ac:spMkLst>
        </pc:spChg>
        <pc:spChg chg="mod">
          <ac:chgData name="Teppala, Teja (MU-Student)" userId="1508a839-bc37-4023-94d3-bc348430e2e7" providerId="ADAL" clId="{2583B8FE-E999-42F8-AC0F-9779FE3E56CE}" dt="2024-02-28T23:37:15.500" v="3886" actId="207"/>
          <ac:spMkLst>
            <pc:docMk/>
            <pc:sldMk cId="3844564185" sldId="267"/>
            <ac:spMk id="4" creationId="{97FA7C1F-5C16-7B22-9A97-0DDFF58E513D}"/>
          </ac:spMkLst>
        </pc:spChg>
        <pc:picChg chg="add mod">
          <ac:chgData name="Teppala, Teja (MU-Student)" userId="1508a839-bc37-4023-94d3-bc348430e2e7" providerId="ADAL" clId="{2583B8FE-E999-42F8-AC0F-9779FE3E56CE}" dt="2024-02-29T14:42:49.626" v="4825" actId="1076"/>
          <ac:picMkLst>
            <pc:docMk/>
            <pc:sldMk cId="3844564185" sldId="267"/>
            <ac:picMk id="5" creationId="{3358F1FC-9881-62E4-E8EE-4B6739CCEC1B}"/>
          </ac:picMkLst>
        </pc:picChg>
        <pc:picChg chg="mod">
          <ac:chgData name="Teppala, Teja (MU-Student)" userId="1508a839-bc37-4023-94d3-bc348430e2e7" providerId="ADAL" clId="{2583B8FE-E999-42F8-AC0F-9779FE3E56CE}" dt="2024-02-28T17:16:23.042" v="1114" actId="14826"/>
          <ac:picMkLst>
            <pc:docMk/>
            <pc:sldMk cId="3844564185" sldId="267"/>
            <ac:picMk id="6" creationId="{DED78FAD-FECD-D709-6282-1B6D5D0F4B83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01:38:31.178" v="3994" actId="27636"/>
        <pc:sldMkLst>
          <pc:docMk/>
          <pc:sldMk cId="2846154522" sldId="268"/>
        </pc:sldMkLst>
        <pc:spChg chg="mod">
          <ac:chgData name="Teppala, Teja (MU-Student)" userId="1508a839-bc37-4023-94d3-bc348430e2e7" providerId="ADAL" clId="{2583B8FE-E999-42F8-AC0F-9779FE3E56CE}" dt="2024-02-28T23:37:18.840" v="3887" actId="207"/>
          <ac:spMkLst>
            <pc:docMk/>
            <pc:sldMk cId="2846154522" sldId="268"/>
            <ac:spMk id="2" creationId="{C2EDBBC2-3C7E-C19B-793F-C86D9B23DD53}"/>
          </ac:spMkLst>
        </pc:spChg>
        <pc:spChg chg="mod">
          <ac:chgData name="Teppala, Teja (MU-Student)" userId="1508a839-bc37-4023-94d3-bc348430e2e7" providerId="ADAL" clId="{2583B8FE-E999-42F8-AC0F-9779FE3E56CE}" dt="2024-02-29T01:38:31.178" v="3994" actId="27636"/>
          <ac:spMkLst>
            <pc:docMk/>
            <pc:sldMk cId="2846154522" sldId="268"/>
            <ac:spMk id="4" creationId="{E1205072-BE8E-37DC-0CCF-60994CA8E5A1}"/>
          </ac:spMkLst>
        </pc:spChg>
        <pc:picChg chg="add del mod">
          <ac:chgData name="Teppala, Teja (MU-Student)" userId="1508a839-bc37-4023-94d3-bc348430e2e7" providerId="ADAL" clId="{2583B8FE-E999-42F8-AC0F-9779FE3E56CE}" dt="2024-02-29T01:38:26.190" v="3992" actId="478"/>
          <ac:picMkLst>
            <pc:docMk/>
            <pc:sldMk cId="2846154522" sldId="268"/>
            <ac:picMk id="5" creationId="{E5C42680-80E1-FF99-99ED-0735846E7334}"/>
          </ac:picMkLst>
        </pc:picChg>
        <pc:picChg chg="del">
          <ac:chgData name="Teppala, Teja (MU-Student)" userId="1508a839-bc37-4023-94d3-bc348430e2e7" providerId="ADAL" clId="{2583B8FE-E999-42F8-AC0F-9779FE3E56CE}" dt="2024-02-28T17:18:53.497" v="1185" actId="478"/>
          <ac:picMkLst>
            <pc:docMk/>
            <pc:sldMk cId="2846154522" sldId="268"/>
            <ac:picMk id="6" creationId="{69C6153A-DDB9-0B11-8F99-D24951293D78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01:50:52.922" v="4113" actId="20577"/>
        <pc:sldMkLst>
          <pc:docMk/>
          <pc:sldMk cId="3582951412" sldId="269"/>
        </pc:sldMkLst>
        <pc:spChg chg="mod">
          <ac:chgData name="Teppala, Teja (MU-Student)" userId="1508a839-bc37-4023-94d3-bc348430e2e7" providerId="ADAL" clId="{2583B8FE-E999-42F8-AC0F-9779FE3E56CE}" dt="2024-02-28T23:37:27.992" v="3889" actId="207"/>
          <ac:spMkLst>
            <pc:docMk/>
            <pc:sldMk cId="3582951412" sldId="269"/>
            <ac:spMk id="2" creationId="{A111BAA4-A703-14FE-8B97-1FF45A314175}"/>
          </ac:spMkLst>
        </pc:spChg>
        <pc:spChg chg="mod">
          <ac:chgData name="Teppala, Teja (MU-Student)" userId="1508a839-bc37-4023-94d3-bc348430e2e7" providerId="ADAL" clId="{2583B8FE-E999-42F8-AC0F-9779FE3E56CE}" dt="2024-02-29T01:50:52.922" v="4113" actId="20577"/>
          <ac:spMkLst>
            <pc:docMk/>
            <pc:sldMk cId="3582951412" sldId="269"/>
            <ac:spMk id="4" creationId="{72B8A4A2-ABFD-B916-59B4-1CD77C03901B}"/>
          </ac:spMkLst>
        </pc:spChg>
        <pc:picChg chg="add mod">
          <ac:chgData name="Teppala, Teja (MU-Student)" userId="1508a839-bc37-4023-94d3-bc348430e2e7" providerId="ADAL" clId="{2583B8FE-E999-42F8-AC0F-9779FE3E56CE}" dt="2024-02-28T17:28:50.885" v="1907" actId="962"/>
          <ac:picMkLst>
            <pc:docMk/>
            <pc:sldMk cId="3582951412" sldId="269"/>
            <ac:picMk id="6" creationId="{7EA40296-C656-BA37-9FD3-6B7073F12D70}"/>
          </ac:picMkLst>
        </pc:picChg>
      </pc:sldChg>
      <pc:sldChg chg="delSp modSp add mod ord">
        <pc:chgData name="Teppala, Teja (MU-Student)" userId="1508a839-bc37-4023-94d3-bc348430e2e7" providerId="ADAL" clId="{2583B8FE-E999-42F8-AC0F-9779FE3E56CE}" dt="2024-02-29T01:52:04.415" v="4123" actId="478"/>
        <pc:sldMkLst>
          <pc:docMk/>
          <pc:sldMk cId="771024256" sldId="270"/>
        </pc:sldMkLst>
        <pc:spChg chg="mod">
          <ac:chgData name="Teppala, Teja (MU-Student)" userId="1508a839-bc37-4023-94d3-bc348430e2e7" providerId="ADAL" clId="{2583B8FE-E999-42F8-AC0F-9779FE3E56CE}" dt="2024-02-28T23:37:36.083" v="3891" actId="207"/>
          <ac:spMkLst>
            <pc:docMk/>
            <pc:sldMk cId="771024256" sldId="270"/>
            <ac:spMk id="2" creationId="{4FC5E35A-732C-0484-E5DF-0FA963380901}"/>
          </ac:spMkLst>
        </pc:spChg>
        <pc:spChg chg="mod">
          <ac:chgData name="Teppala, Teja (MU-Student)" userId="1508a839-bc37-4023-94d3-bc348430e2e7" providerId="ADAL" clId="{2583B8FE-E999-42F8-AC0F-9779FE3E56CE}" dt="2024-02-28T17:31:19.482" v="1926" actId="20577"/>
          <ac:spMkLst>
            <pc:docMk/>
            <pc:sldMk cId="771024256" sldId="270"/>
            <ac:spMk id="4" creationId="{35BF5EFC-EC3C-2694-C593-761D90F74FF2}"/>
          </ac:spMkLst>
        </pc:spChg>
        <pc:picChg chg="del mod">
          <ac:chgData name="Teppala, Teja (MU-Student)" userId="1508a839-bc37-4023-94d3-bc348430e2e7" providerId="ADAL" clId="{2583B8FE-E999-42F8-AC0F-9779FE3E56CE}" dt="2024-02-29T01:52:04.415" v="4123" actId="478"/>
          <ac:picMkLst>
            <pc:docMk/>
            <pc:sldMk cId="771024256" sldId="270"/>
            <ac:picMk id="6" creationId="{A4C7953A-EC5F-740A-28D5-2E7EC12337C7}"/>
          </ac:picMkLst>
        </pc:picChg>
      </pc:sldChg>
      <pc:sldChg chg="delSp modSp add del mod">
        <pc:chgData name="Teppala, Teja (MU-Student)" userId="1508a839-bc37-4023-94d3-bc348430e2e7" providerId="ADAL" clId="{2583B8FE-E999-42F8-AC0F-9779FE3E56CE}" dt="2024-02-28T17:34:25.507" v="2025" actId="2696"/>
        <pc:sldMkLst>
          <pc:docMk/>
          <pc:sldMk cId="163468413" sldId="271"/>
        </pc:sldMkLst>
        <pc:spChg chg="mod">
          <ac:chgData name="Teppala, Teja (MU-Student)" userId="1508a839-bc37-4023-94d3-bc348430e2e7" providerId="ADAL" clId="{2583B8FE-E999-42F8-AC0F-9779FE3E56CE}" dt="2024-02-28T17:33:53.749" v="1991" actId="20577"/>
          <ac:spMkLst>
            <pc:docMk/>
            <pc:sldMk cId="163468413" sldId="271"/>
            <ac:spMk id="2" creationId="{1129B7D2-DEDA-7D42-7341-B95314C7CA18}"/>
          </ac:spMkLst>
        </pc:spChg>
        <pc:spChg chg="mod">
          <ac:chgData name="Teppala, Teja (MU-Student)" userId="1508a839-bc37-4023-94d3-bc348430e2e7" providerId="ADAL" clId="{2583B8FE-E999-42F8-AC0F-9779FE3E56CE}" dt="2024-02-28T17:34:10.836" v="2024" actId="20577"/>
          <ac:spMkLst>
            <pc:docMk/>
            <pc:sldMk cId="163468413" sldId="271"/>
            <ac:spMk id="4" creationId="{52D4139C-2A70-FE5F-4810-F7B0CCEA7F1E}"/>
          </ac:spMkLst>
        </pc:spChg>
        <pc:picChg chg="del">
          <ac:chgData name="Teppala, Teja (MU-Student)" userId="1508a839-bc37-4023-94d3-bc348430e2e7" providerId="ADAL" clId="{2583B8FE-E999-42F8-AC0F-9779FE3E56CE}" dt="2024-02-28T17:33:49.734" v="1989" actId="478"/>
          <ac:picMkLst>
            <pc:docMk/>
            <pc:sldMk cId="163468413" sldId="271"/>
            <ac:picMk id="6" creationId="{5DADE2B7-ABD7-EFB3-3EBA-50892E139EC3}"/>
          </ac:picMkLst>
        </pc:picChg>
      </pc:sldChg>
      <pc:sldChg chg="addSp delSp modSp add mod ord">
        <pc:chgData name="Teppala, Teja (MU-Student)" userId="1508a839-bc37-4023-94d3-bc348430e2e7" providerId="ADAL" clId="{2583B8FE-E999-42F8-AC0F-9779FE3E56CE}" dt="2024-02-29T01:55:18.265" v="4135" actId="1076"/>
        <pc:sldMkLst>
          <pc:docMk/>
          <pc:sldMk cId="1696444965" sldId="271"/>
        </pc:sldMkLst>
        <pc:spChg chg="mod">
          <ac:chgData name="Teppala, Teja (MU-Student)" userId="1508a839-bc37-4023-94d3-bc348430e2e7" providerId="ADAL" clId="{2583B8FE-E999-42F8-AC0F-9779FE3E56CE}" dt="2024-02-28T23:37:39.871" v="3892" actId="207"/>
          <ac:spMkLst>
            <pc:docMk/>
            <pc:sldMk cId="1696444965" sldId="271"/>
            <ac:spMk id="2" creationId="{A0A773A7-5431-6407-E8FF-32C0D9A47204}"/>
          </ac:spMkLst>
        </pc:spChg>
        <pc:spChg chg="del mod">
          <ac:chgData name="Teppala, Teja (MU-Student)" userId="1508a839-bc37-4023-94d3-bc348430e2e7" providerId="ADAL" clId="{2583B8FE-E999-42F8-AC0F-9779FE3E56CE}" dt="2024-02-29T01:55:09.897" v="4131" actId="931"/>
          <ac:spMkLst>
            <pc:docMk/>
            <pc:sldMk cId="1696444965" sldId="271"/>
            <ac:spMk id="4" creationId="{608434B9-3DC3-8896-08E0-E3517DBD3563}"/>
          </ac:spMkLst>
        </pc:spChg>
        <pc:picChg chg="del">
          <ac:chgData name="Teppala, Teja (MU-Student)" userId="1508a839-bc37-4023-94d3-bc348430e2e7" providerId="ADAL" clId="{2583B8FE-E999-42F8-AC0F-9779FE3E56CE}" dt="2024-02-29T01:54:52.886" v="4128" actId="478"/>
          <ac:picMkLst>
            <pc:docMk/>
            <pc:sldMk cId="1696444965" sldId="271"/>
            <ac:picMk id="5" creationId="{81F6D383-4946-0E5A-A6A5-21F299D57B96}"/>
          </ac:picMkLst>
        </pc:picChg>
        <pc:picChg chg="del mod">
          <ac:chgData name="Teppala, Teja (MU-Student)" userId="1508a839-bc37-4023-94d3-bc348430e2e7" providerId="ADAL" clId="{2583B8FE-E999-42F8-AC0F-9779FE3E56CE}" dt="2024-02-29T01:54:51.914" v="4127" actId="478"/>
          <ac:picMkLst>
            <pc:docMk/>
            <pc:sldMk cId="1696444965" sldId="271"/>
            <ac:picMk id="6" creationId="{50EADF59-61BC-6745-1167-E864B7F8F31F}"/>
          </ac:picMkLst>
        </pc:picChg>
        <pc:picChg chg="add mod">
          <ac:chgData name="Teppala, Teja (MU-Student)" userId="1508a839-bc37-4023-94d3-bc348430e2e7" providerId="ADAL" clId="{2583B8FE-E999-42F8-AC0F-9779FE3E56CE}" dt="2024-02-29T01:55:18.265" v="4135" actId="1076"/>
          <ac:picMkLst>
            <pc:docMk/>
            <pc:sldMk cId="1696444965" sldId="271"/>
            <ac:picMk id="7" creationId="{7178B25A-8A51-E786-BF1F-F7A81A26C50C}"/>
          </ac:picMkLst>
        </pc:picChg>
      </pc:sldChg>
      <pc:sldChg chg="addSp delSp modSp add mod ord setBg">
        <pc:chgData name="Teppala, Teja (MU-Student)" userId="1508a839-bc37-4023-94d3-bc348430e2e7" providerId="ADAL" clId="{2583B8FE-E999-42F8-AC0F-9779FE3E56CE}" dt="2024-02-29T02:29:28.050" v="4175" actId="1076"/>
        <pc:sldMkLst>
          <pc:docMk/>
          <pc:sldMk cId="4031795861" sldId="272"/>
        </pc:sldMkLst>
        <pc:spChg chg="mod ord">
          <ac:chgData name="Teppala, Teja (MU-Student)" userId="1508a839-bc37-4023-94d3-bc348430e2e7" providerId="ADAL" clId="{2583B8FE-E999-42F8-AC0F-9779FE3E56CE}" dt="2024-02-29T02:29:28.050" v="4175" actId="1076"/>
          <ac:spMkLst>
            <pc:docMk/>
            <pc:sldMk cId="4031795861" sldId="272"/>
            <ac:spMk id="2" creationId="{5B55AA7C-A988-1942-5ADB-6B332DEFB167}"/>
          </ac:spMkLst>
        </pc:spChg>
        <pc:spChg chg="del mod">
          <ac:chgData name="Teppala, Teja (MU-Student)" userId="1508a839-bc37-4023-94d3-bc348430e2e7" providerId="ADAL" clId="{2583B8FE-E999-42F8-AC0F-9779FE3E56CE}" dt="2024-02-29T02:27:11.814" v="4156" actId="931"/>
          <ac:spMkLst>
            <pc:docMk/>
            <pc:sldMk cId="4031795861" sldId="272"/>
            <ac:spMk id="4" creationId="{907E56A2-9121-19C2-B7B8-7F16E8C47566}"/>
          </ac:spMkLst>
        </pc:spChg>
        <pc:spChg chg="add del">
          <ac:chgData name="Teppala, Teja (MU-Student)" userId="1508a839-bc37-4023-94d3-bc348430e2e7" providerId="ADAL" clId="{2583B8FE-E999-42F8-AC0F-9779FE3E56CE}" dt="2024-02-29T02:27:45.584" v="4160" actId="26606"/>
          <ac:spMkLst>
            <pc:docMk/>
            <pc:sldMk cId="4031795861" sldId="272"/>
            <ac:spMk id="10" creationId="{91EF93BB-D29E-11D9-765D-4200E88972CD}"/>
          </ac:spMkLst>
        </pc:spChg>
        <pc:spChg chg="add del">
          <ac:chgData name="Teppala, Teja (MU-Student)" userId="1508a839-bc37-4023-94d3-bc348430e2e7" providerId="ADAL" clId="{2583B8FE-E999-42F8-AC0F-9779FE3E56CE}" dt="2024-02-29T02:27:45.584" v="4160" actId="26606"/>
          <ac:spMkLst>
            <pc:docMk/>
            <pc:sldMk cId="4031795861" sldId="272"/>
            <ac:spMk id="13" creationId="{9F7D5CDA-D291-4307-BF55-1381FED29634}"/>
          </ac:spMkLst>
        </pc:spChg>
        <pc:spChg chg="add del">
          <ac:chgData name="Teppala, Teja (MU-Student)" userId="1508a839-bc37-4023-94d3-bc348430e2e7" providerId="ADAL" clId="{2583B8FE-E999-42F8-AC0F-9779FE3E56CE}" dt="2024-02-29T02:27:45.584" v="4160" actId="26606"/>
          <ac:spMkLst>
            <pc:docMk/>
            <pc:sldMk cId="4031795861" sldId="272"/>
            <ac:spMk id="15" creationId="{59B296B9-C5A5-4E4F-9B60-C907B5F1466C}"/>
          </ac:spMkLst>
        </pc:spChg>
        <pc:spChg chg="add del">
          <ac:chgData name="Teppala, Teja (MU-Student)" userId="1508a839-bc37-4023-94d3-bc348430e2e7" providerId="ADAL" clId="{2583B8FE-E999-42F8-AC0F-9779FE3E56CE}" dt="2024-02-29T02:27:45.584" v="4160" actId="26606"/>
          <ac:spMkLst>
            <pc:docMk/>
            <pc:sldMk cId="4031795861" sldId="272"/>
            <ac:spMk id="17" creationId="{D0300FD3-5AF1-6305-15FA-9078072672E2}"/>
          </ac:spMkLst>
        </pc:spChg>
        <pc:spChg chg="add del">
          <ac:chgData name="Teppala, Teja (MU-Student)" userId="1508a839-bc37-4023-94d3-bc348430e2e7" providerId="ADAL" clId="{2583B8FE-E999-42F8-AC0F-9779FE3E56CE}" dt="2024-02-29T02:27:51.517" v="4162" actId="26606"/>
          <ac:spMkLst>
            <pc:docMk/>
            <pc:sldMk cId="4031795861" sldId="272"/>
            <ac:spMk id="19" creationId="{F13C74B1-5B17-4795-BED0-7140497B445A}"/>
          </ac:spMkLst>
        </pc:spChg>
        <pc:spChg chg="add del">
          <ac:chgData name="Teppala, Teja (MU-Student)" userId="1508a839-bc37-4023-94d3-bc348430e2e7" providerId="ADAL" clId="{2583B8FE-E999-42F8-AC0F-9779FE3E56CE}" dt="2024-02-29T02:27:51.517" v="4162" actId="26606"/>
          <ac:spMkLst>
            <pc:docMk/>
            <pc:sldMk cId="4031795861" sldId="272"/>
            <ac:spMk id="20" creationId="{D4974D33-8DC5-464E-8C6D-BE58F0669C17}"/>
          </ac:spMkLst>
        </pc:spChg>
        <pc:spChg chg="add del">
          <ac:chgData name="Teppala, Teja (MU-Student)" userId="1508a839-bc37-4023-94d3-bc348430e2e7" providerId="ADAL" clId="{2583B8FE-E999-42F8-AC0F-9779FE3E56CE}" dt="2024-02-29T02:27:51.517" v="4162" actId="26606"/>
          <ac:spMkLst>
            <pc:docMk/>
            <pc:sldMk cId="4031795861" sldId="272"/>
            <ac:spMk id="21" creationId="{0063D7F9-D5FC-CF4B-A963-30941D1DAFD3}"/>
          </ac:spMkLst>
        </pc:spChg>
        <pc:spChg chg="add">
          <ac:chgData name="Teppala, Teja (MU-Student)" userId="1508a839-bc37-4023-94d3-bc348430e2e7" providerId="ADAL" clId="{2583B8FE-E999-42F8-AC0F-9779FE3E56CE}" dt="2024-02-29T02:27:51.526" v="4163" actId="26606"/>
          <ac:spMkLst>
            <pc:docMk/>
            <pc:sldMk cId="4031795861" sldId="272"/>
            <ac:spMk id="23" creationId="{C0763A76-9F1C-4FC5-82B7-DD475DA461B2}"/>
          </ac:spMkLst>
        </pc:spChg>
        <pc:spChg chg="add">
          <ac:chgData name="Teppala, Teja (MU-Student)" userId="1508a839-bc37-4023-94d3-bc348430e2e7" providerId="ADAL" clId="{2583B8FE-E999-42F8-AC0F-9779FE3E56CE}" dt="2024-02-29T02:27:51.526" v="4163" actId="26606"/>
          <ac:spMkLst>
            <pc:docMk/>
            <pc:sldMk cId="4031795861" sldId="272"/>
            <ac:spMk id="24" creationId="{E81BF4F6-F2CF-4984-9D14-D6966D92F99F}"/>
          </ac:spMkLst>
        </pc:spChg>
        <pc:spChg chg="add">
          <ac:chgData name="Teppala, Teja (MU-Student)" userId="1508a839-bc37-4023-94d3-bc348430e2e7" providerId="ADAL" clId="{2583B8FE-E999-42F8-AC0F-9779FE3E56CE}" dt="2024-02-29T02:27:51.526" v="4163" actId="26606"/>
          <ac:spMkLst>
            <pc:docMk/>
            <pc:sldMk cId="4031795861" sldId="272"/>
            <ac:spMk id="25" creationId="{51D43E08-DB53-18C2-CB85-7CD1ECE1494B}"/>
          </ac:spMkLst>
        </pc:spChg>
        <pc:picChg chg="add del mod">
          <ac:chgData name="Teppala, Teja (MU-Student)" userId="1508a839-bc37-4023-94d3-bc348430e2e7" providerId="ADAL" clId="{2583B8FE-E999-42F8-AC0F-9779FE3E56CE}" dt="2024-02-29T02:24:28.427" v="4154" actId="478"/>
          <ac:picMkLst>
            <pc:docMk/>
            <pc:sldMk cId="4031795861" sldId="272"/>
            <ac:picMk id="5" creationId="{B97CFDCF-6837-2D5D-DC80-D12AB8C432ED}"/>
          </ac:picMkLst>
        </pc:picChg>
        <pc:picChg chg="del">
          <ac:chgData name="Teppala, Teja (MU-Student)" userId="1508a839-bc37-4023-94d3-bc348430e2e7" providerId="ADAL" clId="{2583B8FE-E999-42F8-AC0F-9779FE3E56CE}" dt="2024-02-28T17:43:10.616" v="2378" actId="478"/>
          <ac:picMkLst>
            <pc:docMk/>
            <pc:sldMk cId="4031795861" sldId="272"/>
            <ac:picMk id="6" creationId="{AA992020-9D85-3679-31F9-C80091768B77}"/>
          </ac:picMkLst>
        </pc:picChg>
        <pc:picChg chg="add mod">
          <ac:chgData name="Teppala, Teja (MU-Student)" userId="1508a839-bc37-4023-94d3-bc348430e2e7" providerId="ADAL" clId="{2583B8FE-E999-42F8-AC0F-9779FE3E56CE}" dt="2024-02-29T02:28:28.894" v="4170" actId="1076"/>
          <ac:picMkLst>
            <pc:docMk/>
            <pc:sldMk cId="4031795861" sldId="272"/>
            <ac:picMk id="6" creationId="{ECCD5FB9-4B8E-5653-5A9C-C968943D9B8B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02:57:01.580" v="4260" actId="20577"/>
        <pc:sldMkLst>
          <pc:docMk/>
          <pc:sldMk cId="4240959037" sldId="273"/>
        </pc:sldMkLst>
        <pc:spChg chg="mod">
          <ac:chgData name="Teppala, Teja (MU-Student)" userId="1508a839-bc37-4023-94d3-bc348430e2e7" providerId="ADAL" clId="{2583B8FE-E999-42F8-AC0F-9779FE3E56CE}" dt="2024-02-28T23:37:57.980" v="3896" actId="207"/>
          <ac:spMkLst>
            <pc:docMk/>
            <pc:sldMk cId="4240959037" sldId="273"/>
            <ac:spMk id="2" creationId="{F15CFE63-FA54-8423-0C6A-CC2C0F283F77}"/>
          </ac:spMkLst>
        </pc:spChg>
        <pc:spChg chg="mod">
          <ac:chgData name="Teppala, Teja (MU-Student)" userId="1508a839-bc37-4023-94d3-bc348430e2e7" providerId="ADAL" clId="{2583B8FE-E999-42F8-AC0F-9779FE3E56CE}" dt="2024-02-29T02:57:01.580" v="4260" actId="20577"/>
          <ac:spMkLst>
            <pc:docMk/>
            <pc:sldMk cId="4240959037" sldId="273"/>
            <ac:spMk id="4" creationId="{93ADF936-12E0-C163-C5A7-9B8DC0214604}"/>
          </ac:spMkLst>
        </pc:spChg>
        <pc:picChg chg="del">
          <ac:chgData name="Teppala, Teja (MU-Student)" userId="1508a839-bc37-4023-94d3-bc348430e2e7" providerId="ADAL" clId="{2583B8FE-E999-42F8-AC0F-9779FE3E56CE}" dt="2024-02-28T17:52:13.685" v="2649" actId="478"/>
          <ac:picMkLst>
            <pc:docMk/>
            <pc:sldMk cId="4240959037" sldId="273"/>
            <ac:picMk id="5" creationId="{00E351B7-69BB-5198-311F-04F664775130}"/>
          </ac:picMkLst>
        </pc:picChg>
        <pc:picChg chg="add del mod">
          <ac:chgData name="Teppala, Teja (MU-Student)" userId="1508a839-bc37-4023-94d3-bc348430e2e7" providerId="ADAL" clId="{2583B8FE-E999-42F8-AC0F-9779FE3E56CE}" dt="2024-02-29T02:56:53.751" v="4259" actId="478"/>
          <ac:picMkLst>
            <pc:docMk/>
            <pc:sldMk cId="4240959037" sldId="273"/>
            <ac:picMk id="6" creationId="{DA4F7968-7D10-6DA8-08D4-278493D78C20}"/>
          </ac:picMkLst>
        </pc:picChg>
      </pc:sldChg>
      <pc:sldChg chg="delSp modSp add mod">
        <pc:chgData name="Teppala, Teja (MU-Student)" userId="1508a839-bc37-4023-94d3-bc348430e2e7" providerId="ADAL" clId="{2583B8FE-E999-42F8-AC0F-9779FE3E56CE}" dt="2024-02-29T03:04:23.729" v="4295" actId="27636"/>
        <pc:sldMkLst>
          <pc:docMk/>
          <pc:sldMk cId="680865858" sldId="274"/>
        </pc:sldMkLst>
        <pc:spChg chg="mod">
          <ac:chgData name="Teppala, Teja (MU-Student)" userId="1508a839-bc37-4023-94d3-bc348430e2e7" providerId="ADAL" clId="{2583B8FE-E999-42F8-AC0F-9779FE3E56CE}" dt="2024-02-28T23:38:04.267" v="3898" actId="207"/>
          <ac:spMkLst>
            <pc:docMk/>
            <pc:sldMk cId="680865858" sldId="274"/>
            <ac:spMk id="2" creationId="{D686BBA2-2B63-467F-0672-52FAEE82C87D}"/>
          </ac:spMkLst>
        </pc:spChg>
        <pc:spChg chg="mod">
          <ac:chgData name="Teppala, Teja (MU-Student)" userId="1508a839-bc37-4023-94d3-bc348430e2e7" providerId="ADAL" clId="{2583B8FE-E999-42F8-AC0F-9779FE3E56CE}" dt="2024-02-29T03:04:23.729" v="4295" actId="27636"/>
          <ac:spMkLst>
            <pc:docMk/>
            <pc:sldMk cId="680865858" sldId="274"/>
            <ac:spMk id="4" creationId="{62B52299-3AC4-7403-DDD7-D4D7FE4FEEE5}"/>
          </ac:spMkLst>
        </pc:spChg>
        <pc:picChg chg="del mod">
          <ac:chgData name="Teppala, Teja (MU-Student)" userId="1508a839-bc37-4023-94d3-bc348430e2e7" providerId="ADAL" clId="{2583B8FE-E999-42F8-AC0F-9779FE3E56CE}" dt="2024-02-29T03:04:17.146" v="4293" actId="478"/>
          <ac:picMkLst>
            <pc:docMk/>
            <pc:sldMk cId="680865858" sldId="274"/>
            <ac:picMk id="6" creationId="{21FF1116-3A2F-EE83-0802-648E958ED806}"/>
          </ac:picMkLst>
        </pc:picChg>
      </pc:sldChg>
      <pc:sldChg chg="delSp modSp add mod">
        <pc:chgData name="Teppala, Teja (MU-Student)" userId="1508a839-bc37-4023-94d3-bc348430e2e7" providerId="ADAL" clId="{2583B8FE-E999-42F8-AC0F-9779FE3E56CE}" dt="2024-02-29T03:13:39.398" v="4341" actId="20577"/>
        <pc:sldMkLst>
          <pc:docMk/>
          <pc:sldMk cId="1016943997" sldId="275"/>
        </pc:sldMkLst>
        <pc:spChg chg="mod">
          <ac:chgData name="Teppala, Teja (MU-Student)" userId="1508a839-bc37-4023-94d3-bc348430e2e7" providerId="ADAL" clId="{2583B8FE-E999-42F8-AC0F-9779FE3E56CE}" dt="2024-02-28T23:38:21.373" v="3902" actId="207"/>
          <ac:spMkLst>
            <pc:docMk/>
            <pc:sldMk cId="1016943997" sldId="275"/>
            <ac:spMk id="2" creationId="{58678969-1F29-0339-712F-EFDD0E980D0A}"/>
          </ac:spMkLst>
        </pc:spChg>
        <pc:spChg chg="mod">
          <ac:chgData name="Teppala, Teja (MU-Student)" userId="1508a839-bc37-4023-94d3-bc348430e2e7" providerId="ADAL" clId="{2583B8FE-E999-42F8-AC0F-9779FE3E56CE}" dt="2024-02-29T03:13:39.398" v="4341" actId="20577"/>
          <ac:spMkLst>
            <pc:docMk/>
            <pc:sldMk cId="1016943997" sldId="275"/>
            <ac:spMk id="4" creationId="{D29D2977-328C-778A-393D-7513617F606A}"/>
          </ac:spMkLst>
        </pc:spChg>
        <pc:picChg chg="del">
          <ac:chgData name="Teppala, Teja (MU-Student)" userId="1508a839-bc37-4023-94d3-bc348430e2e7" providerId="ADAL" clId="{2583B8FE-E999-42F8-AC0F-9779FE3E56CE}" dt="2024-02-28T18:10:46.964" v="3146" actId="478"/>
          <ac:picMkLst>
            <pc:docMk/>
            <pc:sldMk cId="1016943997" sldId="275"/>
            <ac:picMk id="6" creationId="{CB9650B1-00DB-2F33-1B9B-3D8A2628E73D}"/>
          </ac:picMkLst>
        </pc:picChg>
      </pc:sldChg>
      <pc:sldChg chg="modSp add mod">
        <pc:chgData name="Teppala, Teja (MU-Student)" userId="1508a839-bc37-4023-94d3-bc348430e2e7" providerId="ADAL" clId="{2583B8FE-E999-42F8-AC0F-9779FE3E56CE}" dt="2024-02-29T03:33:11.485" v="4543" actId="20577"/>
        <pc:sldMkLst>
          <pc:docMk/>
          <pc:sldMk cId="2916408883" sldId="276"/>
        </pc:sldMkLst>
        <pc:spChg chg="mod">
          <ac:chgData name="Teppala, Teja (MU-Student)" userId="1508a839-bc37-4023-94d3-bc348430e2e7" providerId="ADAL" clId="{2583B8FE-E999-42F8-AC0F-9779FE3E56CE}" dt="2024-02-28T23:38:13.034" v="3900" actId="207"/>
          <ac:spMkLst>
            <pc:docMk/>
            <pc:sldMk cId="2916408883" sldId="276"/>
            <ac:spMk id="2" creationId="{9BDF1675-B78E-4BBE-2985-089B08BE96C4}"/>
          </ac:spMkLst>
        </pc:spChg>
        <pc:spChg chg="mod">
          <ac:chgData name="Teppala, Teja (MU-Student)" userId="1508a839-bc37-4023-94d3-bc348430e2e7" providerId="ADAL" clId="{2583B8FE-E999-42F8-AC0F-9779FE3E56CE}" dt="2024-02-29T03:33:11.485" v="4543" actId="20577"/>
          <ac:spMkLst>
            <pc:docMk/>
            <pc:sldMk cId="2916408883" sldId="276"/>
            <ac:spMk id="4" creationId="{BBEAC79B-654C-9794-9EC8-EB4EEA0825CA}"/>
          </ac:spMkLst>
        </pc:spChg>
      </pc:sldChg>
      <pc:sldChg chg="addSp delSp modSp add mod">
        <pc:chgData name="Teppala, Teja (MU-Student)" userId="1508a839-bc37-4023-94d3-bc348430e2e7" providerId="ADAL" clId="{2583B8FE-E999-42F8-AC0F-9779FE3E56CE}" dt="2024-02-29T00:24:12.401" v="3938" actId="1076"/>
        <pc:sldMkLst>
          <pc:docMk/>
          <pc:sldMk cId="2822416332" sldId="277"/>
        </pc:sldMkLst>
        <pc:spChg chg="mod">
          <ac:chgData name="Teppala, Teja (MU-Student)" userId="1508a839-bc37-4023-94d3-bc348430e2e7" providerId="ADAL" clId="{2583B8FE-E999-42F8-AC0F-9779FE3E56CE}" dt="2024-02-28T23:38:30.288" v="3906" actId="207"/>
          <ac:spMkLst>
            <pc:docMk/>
            <pc:sldMk cId="2822416332" sldId="277"/>
            <ac:spMk id="2" creationId="{8D0DC778-A330-B408-4031-10AABE0C8CB7}"/>
          </ac:spMkLst>
        </pc:spChg>
        <pc:spChg chg="del mod">
          <ac:chgData name="Teppala, Teja (MU-Student)" userId="1508a839-bc37-4023-94d3-bc348430e2e7" providerId="ADAL" clId="{2583B8FE-E999-42F8-AC0F-9779FE3E56CE}" dt="2024-02-29T00:23:38.431" v="3927" actId="931"/>
          <ac:spMkLst>
            <pc:docMk/>
            <pc:sldMk cId="2822416332" sldId="277"/>
            <ac:spMk id="4" creationId="{25421A8E-DE75-9789-94EB-66E36680C1FA}"/>
          </ac:spMkLst>
        </pc:spChg>
        <pc:spChg chg="add del mod">
          <ac:chgData name="Teppala, Teja (MU-Student)" userId="1508a839-bc37-4023-94d3-bc348430e2e7" providerId="ADAL" clId="{2583B8FE-E999-42F8-AC0F-9779FE3E56CE}" dt="2024-02-29T00:23:50.227" v="3931" actId="931"/>
          <ac:spMkLst>
            <pc:docMk/>
            <pc:sldMk cId="2822416332" sldId="277"/>
            <ac:spMk id="7" creationId="{6817B9DF-B4EF-0A97-0DF0-1EAEB74F2234}"/>
          </ac:spMkLst>
        </pc:spChg>
        <pc:picChg chg="add del mod">
          <ac:chgData name="Teppala, Teja (MU-Student)" userId="1508a839-bc37-4023-94d3-bc348430e2e7" providerId="ADAL" clId="{2583B8FE-E999-42F8-AC0F-9779FE3E56CE}" dt="2024-02-29T00:23:41.162" v="3930" actId="478"/>
          <ac:picMkLst>
            <pc:docMk/>
            <pc:sldMk cId="2822416332" sldId="277"/>
            <ac:picMk id="5" creationId="{6D1172B3-DE1A-62F1-EB62-31208ACA170E}"/>
          </ac:picMkLst>
        </pc:picChg>
        <pc:picChg chg="add mod">
          <ac:chgData name="Teppala, Teja (MU-Student)" userId="1508a839-bc37-4023-94d3-bc348430e2e7" providerId="ADAL" clId="{2583B8FE-E999-42F8-AC0F-9779FE3E56CE}" dt="2024-02-29T00:24:12.401" v="3938" actId="1076"/>
          <ac:picMkLst>
            <pc:docMk/>
            <pc:sldMk cId="2822416332" sldId="277"/>
            <ac:picMk id="9" creationId="{9828D8B2-A261-2C1C-DB04-710E2FCB0503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00:40:04.178" v="3945" actId="1076"/>
        <pc:sldMkLst>
          <pc:docMk/>
          <pc:sldMk cId="1580986901" sldId="278"/>
        </pc:sldMkLst>
        <pc:spChg chg="mod">
          <ac:chgData name="Teppala, Teja (MU-Student)" userId="1508a839-bc37-4023-94d3-bc348430e2e7" providerId="ADAL" clId="{2583B8FE-E999-42F8-AC0F-9779FE3E56CE}" dt="2024-02-28T23:38:33.866" v="3907" actId="207"/>
          <ac:spMkLst>
            <pc:docMk/>
            <pc:sldMk cId="1580986901" sldId="278"/>
            <ac:spMk id="2" creationId="{A68E0F78-B758-B627-086B-7A27CDA2E678}"/>
          </ac:spMkLst>
        </pc:spChg>
        <pc:spChg chg="mod">
          <ac:chgData name="Teppala, Teja (MU-Student)" userId="1508a839-bc37-4023-94d3-bc348430e2e7" providerId="ADAL" clId="{2583B8FE-E999-42F8-AC0F-9779FE3E56CE}" dt="2024-02-28T23:38:36.277" v="3908" actId="207"/>
          <ac:spMkLst>
            <pc:docMk/>
            <pc:sldMk cId="1580986901" sldId="278"/>
            <ac:spMk id="4" creationId="{9340FCB3-BA57-5F22-81E0-791BB82F1953}"/>
          </ac:spMkLst>
        </pc:spChg>
        <pc:picChg chg="add mod">
          <ac:chgData name="Teppala, Teja (MU-Student)" userId="1508a839-bc37-4023-94d3-bc348430e2e7" providerId="ADAL" clId="{2583B8FE-E999-42F8-AC0F-9779FE3E56CE}" dt="2024-02-29T00:40:04.178" v="3945" actId="1076"/>
          <ac:picMkLst>
            <pc:docMk/>
            <pc:sldMk cId="1580986901" sldId="278"/>
            <ac:picMk id="5" creationId="{553CBEAD-0C33-AA20-A231-05C9C9CF30CC}"/>
          </ac:picMkLst>
        </pc:picChg>
      </pc:sldChg>
      <pc:sldChg chg="addSp modSp add mod modTransition">
        <pc:chgData name="Teppala, Teja (MU-Student)" userId="1508a839-bc37-4023-94d3-bc348430e2e7" providerId="ADAL" clId="{2583B8FE-E999-42F8-AC0F-9779FE3E56CE}" dt="2024-02-29T14:23:31.945" v="4656" actId="1076"/>
        <pc:sldMkLst>
          <pc:docMk/>
          <pc:sldMk cId="786858366" sldId="279"/>
        </pc:sldMkLst>
        <pc:picChg chg="add mod">
          <ac:chgData name="Teppala, Teja (MU-Student)" userId="1508a839-bc37-4023-94d3-bc348430e2e7" providerId="ADAL" clId="{2583B8FE-E999-42F8-AC0F-9779FE3E56CE}" dt="2024-02-29T14:23:31.945" v="4656" actId="1076"/>
          <ac:picMkLst>
            <pc:docMk/>
            <pc:sldMk cId="786858366" sldId="279"/>
            <ac:picMk id="6" creationId="{ADE14C73-5FB4-43FC-1E7B-1D18AA4E7B5B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14:27:16.969" v="4671" actId="1076"/>
        <pc:sldMkLst>
          <pc:docMk/>
          <pc:sldMk cId="431891618" sldId="280"/>
        </pc:sldMkLst>
        <pc:picChg chg="add mod">
          <ac:chgData name="Teppala, Teja (MU-Student)" userId="1508a839-bc37-4023-94d3-bc348430e2e7" providerId="ADAL" clId="{2583B8FE-E999-42F8-AC0F-9779FE3E56CE}" dt="2024-02-29T14:27:16.969" v="4671" actId="1076"/>
          <ac:picMkLst>
            <pc:docMk/>
            <pc:sldMk cId="431891618" sldId="280"/>
            <ac:picMk id="5" creationId="{F5628A7C-486B-B2D1-56F5-1D9876CD06AA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14:28:13.410" v="4683" actId="1076"/>
        <pc:sldMkLst>
          <pc:docMk/>
          <pc:sldMk cId="3843200539" sldId="281"/>
        </pc:sldMkLst>
        <pc:picChg chg="add mod">
          <ac:chgData name="Teppala, Teja (MU-Student)" userId="1508a839-bc37-4023-94d3-bc348430e2e7" providerId="ADAL" clId="{2583B8FE-E999-42F8-AC0F-9779FE3E56CE}" dt="2024-02-29T14:28:13.410" v="4683" actId="1076"/>
          <ac:picMkLst>
            <pc:docMk/>
            <pc:sldMk cId="3843200539" sldId="281"/>
            <ac:picMk id="5" creationId="{84E5D318-973B-9636-FF1F-9A9CDE2CDAEE}"/>
          </ac:picMkLst>
        </pc:picChg>
      </pc:sldChg>
      <pc:sldChg chg="delSp modSp add mod">
        <pc:chgData name="Teppala, Teja (MU-Student)" userId="1508a839-bc37-4023-94d3-bc348430e2e7" providerId="ADAL" clId="{2583B8FE-E999-42F8-AC0F-9779FE3E56CE}" dt="2024-02-29T01:38:38.717" v="3997" actId="27636"/>
        <pc:sldMkLst>
          <pc:docMk/>
          <pc:sldMk cId="476557629" sldId="282"/>
        </pc:sldMkLst>
        <pc:spChg chg="mod">
          <ac:chgData name="Teppala, Teja (MU-Student)" userId="1508a839-bc37-4023-94d3-bc348430e2e7" providerId="ADAL" clId="{2583B8FE-E999-42F8-AC0F-9779FE3E56CE}" dt="2024-02-29T01:38:38.717" v="3997" actId="27636"/>
          <ac:spMkLst>
            <pc:docMk/>
            <pc:sldMk cId="476557629" sldId="282"/>
            <ac:spMk id="4" creationId="{8620E056-4842-B1DC-87E5-67EA80687959}"/>
          </ac:spMkLst>
        </pc:spChg>
        <pc:picChg chg="del">
          <ac:chgData name="Teppala, Teja (MU-Student)" userId="1508a839-bc37-4023-94d3-bc348430e2e7" providerId="ADAL" clId="{2583B8FE-E999-42F8-AC0F-9779FE3E56CE}" dt="2024-02-29T01:38:34.732" v="3995" actId="478"/>
          <ac:picMkLst>
            <pc:docMk/>
            <pc:sldMk cId="476557629" sldId="282"/>
            <ac:picMk id="5" creationId="{999C748A-729F-FF7E-9BBC-0CDD6AA829E4}"/>
          </ac:picMkLst>
        </pc:picChg>
      </pc:sldChg>
      <pc:sldChg chg="modSp add mod">
        <pc:chgData name="Teppala, Teja (MU-Student)" userId="1508a839-bc37-4023-94d3-bc348430e2e7" providerId="ADAL" clId="{2583B8FE-E999-42F8-AC0F-9779FE3E56CE}" dt="2024-02-29T01:40:11.926" v="4006" actId="27636"/>
        <pc:sldMkLst>
          <pc:docMk/>
          <pc:sldMk cId="1087389470" sldId="283"/>
        </pc:sldMkLst>
        <pc:spChg chg="mod">
          <ac:chgData name="Teppala, Teja (MU-Student)" userId="1508a839-bc37-4023-94d3-bc348430e2e7" providerId="ADAL" clId="{2583B8FE-E999-42F8-AC0F-9779FE3E56CE}" dt="2024-02-29T01:40:11.926" v="4006" actId="27636"/>
          <ac:spMkLst>
            <pc:docMk/>
            <pc:sldMk cId="1087389470" sldId="283"/>
            <ac:spMk id="4" creationId="{5246AA76-EE8B-DAF6-F1C8-E36B21FABB3D}"/>
          </ac:spMkLst>
        </pc:spChg>
      </pc:sldChg>
      <pc:sldChg chg="addSp delSp modSp add mod">
        <pc:chgData name="Teppala, Teja (MU-Student)" userId="1508a839-bc37-4023-94d3-bc348430e2e7" providerId="ADAL" clId="{2583B8FE-E999-42F8-AC0F-9779FE3E56CE}" dt="2024-02-29T01:40:00.679" v="4004" actId="1076"/>
        <pc:sldMkLst>
          <pc:docMk/>
          <pc:sldMk cId="2989300791" sldId="284"/>
        </pc:sldMkLst>
        <pc:spChg chg="mod">
          <ac:chgData name="Teppala, Teja (MU-Student)" userId="1508a839-bc37-4023-94d3-bc348430e2e7" providerId="ADAL" clId="{2583B8FE-E999-42F8-AC0F-9779FE3E56CE}" dt="2024-02-29T01:38:50.740" v="4001" actId="27636"/>
          <ac:spMkLst>
            <pc:docMk/>
            <pc:sldMk cId="2989300791" sldId="284"/>
            <ac:spMk id="4" creationId="{914F72E0-8D74-3798-DD6E-A50376388837}"/>
          </ac:spMkLst>
        </pc:spChg>
        <pc:picChg chg="add del mod">
          <ac:chgData name="Teppala, Teja (MU-Student)" userId="1508a839-bc37-4023-94d3-bc348430e2e7" providerId="ADAL" clId="{2583B8FE-E999-42F8-AC0F-9779FE3E56CE}" dt="2024-02-29T01:40:00.679" v="4004" actId="1076"/>
          <ac:picMkLst>
            <pc:docMk/>
            <pc:sldMk cId="2989300791" sldId="284"/>
            <ac:picMk id="5" creationId="{FF8334FA-184A-BBA6-C785-F9C22221A1E5}"/>
          </ac:picMkLst>
        </pc:picChg>
      </pc:sldChg>
      <pc:sldChg chg="modSp add mod">
        <pc:chgData name="Teppala, Teja (MU-Student)" userId="1508a839-bc37-4023-94d3-bc348430e2e7" providerId="ADAL" clId="{2583B8FE-E999-42F8-AC0F-9779FE3E56CE}" dt="2024-02-29T01:40:26.339" v="4008" actId="27636"/>
        <pc:sldMkLst>
          <pc:docMk/>
          <pc:sldMk cId="1414959204" sldId="285"/>
        </pc:sldMkLst>
        <pc:spChg chg="mod">
          <ac:chgData name="Teppala, Teja (MU-Student)" userId="1508a839-bc37-4023-94d3-bc348430e2e7" providerId="ADAL" clId="{2583B8FE-E999-42F8-AC0F-9779FE3E56CE}" dt="2024-02-29T01:40:26.339" v="4008" actId="27636"/>
          <ac:spMkLst>
            <pc:docMk/>
            <pc:sldMk cId="1414959204" sldId="285"/>
            <ac:spMk id="4" creationId="{D8C96B53-CECF-A45C-A901-D0A6E2B6DA2D}"/>
          </ac:spMkLst>
        </pc:spChg>
      </pc:sldChg>
      <pc:sldChg chg="add">
        <pc:chgData name="Teppala, Teja (MU-Student)" userId="1508a839-bc37-4023-94d3-bc348430e2e7" providerId="ADAL" clId="{2583B8FE-E999-42F8-AC0F-9779FE3E56CE}" dt="2024-02-29T01:38:18.181" v="3991" actId="2890"/>
        <pc:sldMkLst>
          <pc:docMk/>
          <pc:sldMk cId="928663804" sldId="286"/>
        </pc:sldMkLst>
      </pc:sldChg>
      <pc:sldChg chg="addSp modSp add mod">
        <pc:chgData name="Teppala, Teja (MU-Student)" userId="1508a839-bc37-4023-94d3-bc348430e2e7" providerId="ADAL" clId="{2583B8FE-E999-42F8-AC0F-9779FE3E56CE}" dt="2024-02-29T14:39:30.887" v="4799" actId="1076"/>
        <pc:sldMkLst>
          <pc:docMk/>
          <pc:sldMk cId="1093671020" sldId="287"/>
        </pc:sldMkLst>
        <pc:picChg chg="add mod">
          <ac:chgData name="Teppala, Teja (MU-Student)" userId="1508a839-bc37-4023-94d3-bc348430e2e7" providerId="ADAL" clId="{2583B8FE-E999-42F8-AC0F-9779FE3E56CE}" dt="2024-02-29T14:39:30.887" v="4799" actId="1076"/>
          <ac:picMkLst>
            <pc:docMk/>
            <pc:sldMk cId="1093671020" sldId="287"/>
            <ac:picMk id="5" creationId="{641623A1-2363-8F28-08AB-87AE93C4E051}"/>
          </ac:picMkLst>
        </pc:picChg>
      </pc:sldChg>
      <pc:sldChg chg="delSp add del mod">
        <pc:chgData name="Teppala, Teja (MU-Student)" userId="1508a839-bc37-4023-94d3-bc348430e2e7" providerId="ADAL" clId="{2583B8FE-E999-42F8-AC0F-9779FE3E56CE}" dt="2024-02-29T01:43:48.543" v="4042" actId="47"/>
        <pc:sldMkLst>
          <pc:docMk/>
          <pc:sldMk cId="828362174" sldId="288"/>
        </pc:sldMkLst>
        <pc:picChg chg="del">
          <ac:chgData name="Teppala, Teja (MU-Student)" userId="1508a839-bc37-4023-94d3-bc348430e2e7" providerId="ADAL" clId="{2583B8FE-E999-42F8-AC0F-9779FE3E56CE}" dt="2024-02-29T01:43:35.334" v="4040" actId="478"/>
          <ac:picMkLst>
            <pc:docMk/>
            <pc:sldMk cId="828362174" sldId="288"/>
            <ac:picMk id="5" creationId="{4C9782C3-C8FE-F366-A87E-75F8E7EBA5F1}"/>
          </ac:picMkLst>
        </pc:picChg>
        <pc:picChg chg="del">
          <ac:chgData name="Teppala, Teja (MU-Student)" userId="1508a839-bc37-4023-94d3-bc348430e2e7" providerId="ADAL" clId="{2583B8FE-E999-42F8-AC0F-9779FE3E56CE}" dt="2024-02-29T01:43:37.187" v="4041" actId="478"/>
          <ac:picMkLst>
            <pc:docMk/>
            <pc:sldMk cId="828362174" sldId="288"/>
            <ac:picMk id="7" creationId="{16FD4294-65F6-5C37-D3EE-912222EE1DE0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14:30:22.911" v="4736" actId="1076"/>
        <pc:sldMkLst>
          <pc:docMk/>
          <pc:sldMk cId="32622455" sldId="289"/>
        </pc:sldMkLst>
        <pc:picChg chg="add mod">
          <ac:chgData name="Teppala, Teja (MU-Student)" userId="1508a839-bc37-4023-94d3-bc348430e2e7" providerId="ADAL" clId="{2583B8FE-E999-42F8-AC0F-9779FE3E56CE}" dt="2024-02-29T14:30:22.911" v="4736" actId="1076"/>
          <ac:picMkLst>
            <pc:docMk/>
            <pc:sldMk cId="32622455" sldId="289"/>
            <ac:picMk id="6" creationId="{4D93F118-892B-C243-4B1D-A22DEC1DB1C5}"/>
          </ac:picMkLst>
        </pc:picChg>
      </pc:sldChg>
      <pc:sldChg chg="new del">
        <pc:chgData name="Teppala, Teja (MU-Student)" userId="1508a839-bc37-4023-94d3-bc348430e2e7" providerId="ADAL" clId="{2583B8FE-E999-42F8-AC0F-9779FE3E56CE}" dt="2024-02-29T01:44:27.304" v="4044" actId="680"/>
        <pc:sldMkLst>
          <pc:docMk/>
          <pc:sldMk cId="1952272648" sldId="290"/>
        </pc:sldMkLst>
      </pc:sldChg>
      <pc:sldChg chg="addSp modSp add mod">
        <pc:chgData name="Teppala, Teja (MU-Student)" userId="1508a839-bc37-4023-94d3-bc348430e2e7" providerId="ADAL" clId="{2583B8FE-E999-42F8-AC0F-9779FE3E56CE}" dt="2024-02-29T01:46:40.943" v="4098" actId="1076"/>
        <pc:sldMkLst>
          <pc:docMk/>
          <pc:sldMk cId="4030616776" sldId="290"/>
        </pc:sldMkLst>
        <pc:spChg chg="mod">
          <ac:chgData name="Teppala, Teja (MU-Student)" userId="1508a839-bc37-4023-94d3-bc348430e2e7" providerId="ADAL" clId="{2583B8FE-E999-42F8-AC0F-9779FE3E56CE}" dt="2024-02-29T01:45:02.965" v="4091" actId="20577"/>
          <ac:spMkLst>
            <pc:docMk/>
            <pc:sldMk cId="4030616776" sldId="290"/>
            <ac:spMk id="2" creationId="{7B3C298A-FEE4-1ABF-280C-6FE7DEFCFE1E}"/>
          </ac:spMkLst>
        </pc:spChg>
        <pc:spChg chg="mod">
          <ac:chgData name="Teppala, Teja (MU-Student)" userId="1508a839-bc37-4023-94d3-bc348430e2e7" providerId="ADAL" clId="{2583B8FE-E999-42F8-AC0F-9779FE3E56CE}" dt="2024-02-29T01:44:50.686" v="4068" actId="20577"/>
          <ac:spMkLst>
            <pc:docMk/>
            <pc:sldMk cId="4030616776" sldId="290"/>
            <ac:spMk id="4" creationId="{645F9CE5-BC9D-C709-CAEA-9EBEDDF50135}"/>
          </ac:spMkLst>
        </pc:spChg>
        <pc:picChg chg="add mod">
          <ac:chgData name="Teppala, Teja (MU-Student)" userId="1508a839-bc37-4023-94d3-bc348430e2e7" providerId="ADAL" clId="{2583B8FE-E999-42F8-AC0F-9779FE3E56CE}" dt="2024-02-29T01:46:40.943" v="4098" actId="1076"/>
          <ac:picMkLst>
            <pc:docMk/>
            <pc:sldMk cId="4030616776" sldId="290"/>
            <ac:picMk id="5" creationId="{FCBE6E9F-1200-67BB-4582-890320F9871C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14:33:57.774" v="4763" actId="20577"/>
        <pc:sldMkLst>
          <pc:docMk/>
          <pc:sldMk cId="121469104" sldId="291"/>
        </pc:sldMkLst>
        <pc:spChg chg="mod">
          <ac:chgData name="Teppala, Teja (MU-Student)" userId="1508a839-bc37-4023-94d3-bc348430e2e7" providerId="ADAL" clId="{2583B8FE-E999-42F8-AC0F-9779FE3E56CE}" dt="2024-02-29T14:33:57.774" v="4763" actId="20577"/>
          <ac:spMkLst>
            <pc:docMk/>
            <pc:sldMk cId="121469104" sldId="291"/>
            <ac:spMk id="4" creationId="{036AA54E-30F1-0B09-E3E7-50CAAE5E97C4}"/>
          </ac:spMkLst>
        </pc:spChg>
        <pc:picChg chg="add mod">
          <ac:chgData name="Teppala, Teja (MU-Student)" userId="1508a839-bc37-4023-94d3-bc348430e2e7" providerId="ADAL" clId="{2583B8FE-E999-42F8-AC0F-9779FE3E56CE}" dt="2024-02-29T14:33:45.910" v="4758" actId="1076"/>
          <ac:picMkLst>
            <pc:docMk/>
            <pc:sldMk cId="121469104" sldId="291"/>
            <ac:picMk id="6" creationId="{F3A3BF52-4EBF-B544-4852-ADD3C848097C}"/>
          </ac:picMkLst>
        </pc:picChg>
      </pc:sldChg>
      <pc:sldChg chg="addSp delSp modSp add mod ord">
        <pc:chgData name="Teppala, Teja (MU-Student)" userId="1508a839-bc37-4023-94d3-bc348430e2e7" providerId="ADAL" clId="{2583B8FE-E999-42F8-AC0F-9779FE3E56CE}" dt="2024-02-29T14:39:03.366" v="4791" actId="1076"/>
        <pc:sldMkLst>
          <pc:docMk/>
          <pc:sldMk cId="2341480797" sldId="292"/>
        </pc:sldMkLst>
        <pc:spChg chg="del mod">
          <ac:chgData name="Teppala, Teja (MU-Student)" userId="1508a839-bc37-4023-94d3-bc348430e2e7" providerId="ADAL" clId="{2583B8FE-E999-42F8-AC0F-9779FE3E56CE}" dt="2024-02-29T14:38:30.401" v="4782" actId="931"/>
          <ac:spMkLst>
            <pc:docMk/>
            <pc:sldMk cId="2341480797" sldId="292"/>
            <ac:spMk id="4" creationId="{A0C785FB-DD2F-B1D1-B778-52FCA486B687}"/>
          </ac:spMkLst>
        </pc:spChg>
        <pc:picChg chg="add mod">
          <ac:chgData name="Teppala, Teja (MU-Student)" userId="1508a839-bc37-4023-94d3-bc348430e2e7" providerId="ADAL" clId="{2583B8FE-E999-42F8-AC0F-9779FE3E56CE}" dt="2024-02-29T14:39:03.366" v="4791" actId="1076"/>
          <ac:picMkLst>
            <pc:docMk/>
            <pc:sldMk cId="2341480797" sldId="292"/>
            <ac:picMk id="5" creationId="{D227F9A2-AB3F-9D6E-B34C-DBDE663F94DB}"/>
          </ac:picMkLst>
        </pc:picChg>
        <pc:picChg chg="mod">
          <ac:chgData name="Teppala, Teja (MU-Student)" userId="1508a839-bc37-4023-94d3-bc348430e2e7" providerId="ADAL" clId="{2583B8FE-E999-42F8-AC0F-9779FE3E56CE}" dt="2024-02-29T14:36:58.392" v="4780" actId="1076"/>
          <ac:picMkLst>
            <pc:docMk/>
            <pc:sldMk cId="2341480797" sldId="292"/>
            <ac:picMk id="6" creationId="{170AF7E5-7C76-AA42-9174-372EE628DFD3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14:42:06.823" v="4817" actId="1076"/>
        <pc:sldMkLst>
          <pc:docMk/>
          <pc:sldMk cId="3129501283" sldId="293"/>
        </pc:sldMkLst>
        <pc:picChg chg="add mod">
          <ac:chgData name="Teppala, Teja (MU-Student)" userId="1508a839-bc37-4023-94d3-bc348430e2e7" providerId="ADAL" clId="{2583B8FE-E999-42F8-AC0F-9779FE3E56CE}" dt="2024-02-29T14:42:06.823" v="4817" actId="1076"/>
          <ac:picMkLst>
            <pc:docMk/>
            <pc:sldMk cId="3129501283" sldId="293"/>
            <ac:picMk id="5" creationId="{CFF5B02C-2D50-383F-D4E8-2FA9A82B06F6}"/>
          </ac:picMkLst>
        </pc:picChg>
      </pc:sldChg>
      <pc:sldChg chg="modSp add mod">
        <pc:chgData name="Teppala, Teja (MU-Student)" userId="1508a839-bc37-4023-94d3-bc348430e2e7" providerId="ADAL" clId="{2583B8FE-E999-42F8-AC0F-9779FE3E56CE}" dt="2024-02-29T01:51:13.804" v="4120" actId="20577"/>
        <pc:sldMkLst>
          <pc:docMk/>
          <pc:sldMk cId="3555965794" sldId="294"/>
        </pc:sldMkLst>
        <pc:spChg chg="mod">
          <ac:chgData name="Teppala, Teja (MU-Student)" userId="1508a839-bc37-4023-94d3-bc348430e2e7" providerId="ADAL" clId="{2583B8FE-E999-42F8-AC0F-9779FE3E56CE}" dt="2024-02-29T01:51:13.804" v="4120" actId="20577"/>
          <ac:spMkLst>
            <pc:docMk/>
            <pc:sldMk cId="3555965794" sldId="294"/>
            <ac:spMk id="4" creationId="{E953A935-DD89-C8D5-D516-E5B4273F33CC}"/>
          </ac:spMkLst>
        </pc:spChg>
      </pc:sldChg>
      <pc:sldChg chg="modSp add mod">
        <pc:chgData name="Teppala, Teja (MU-Student)" userId="1508a839-bc37-4023-94d3-bc348430e2e7" providerId="ADAL" clId="{2583B8FE-E999-42F8-AC0F-9779FE3E56CE}" dt="2024-02-29T01:51:27.403" v="4121" actId="20577"/>
        <pc:sldMkLst>
          <pc:docMk/>
          <pc:sldMk cId="3087943181" sldId="295"/>
        </pc:sldMkLst>
        <pc:spChg chg="mod">
          <ac:chgData name="Teppala, Teja (MU-Student)" userId="1508a839-bc37-4023-94d3-bc348430e2e7" providerId="ADAL" clId="{2583B8FE-E999-42F8-AC0F-9779FE3E56CE}" dt="2024-02-29T01:51:27.403" v="4121" actId="20577"/>
          <ac:spMkLst>
            <pc:docMk/>
            <pc:sldMk cId="3087943181" sldId="295"/>
            <ac:spMk id="4" creationId="{36C45D02-17AE-F1B6-588C-ED5851570C65}"/>
          </ac:spMkLst>
        </pc:spChg>
      </pc:sldChg>
      <pc:sldChg chg="add">
        <pc:chgData name="Teppala, Teja (MU-Student)" userId="1508a839-bc37-4023-94d3-bc348430e2e7" providerId="ADAL" clId="{2583B8FE-E999-42F8-AC0F-9779FE3E56CE}" dt="2024-02-29T01:50:37.587" v="4112" actId="2890"/>
        <pc:sldMkLst>
          <pc:docMk/>
          <pc:sldMk cId="1634827619" sldId="296"/>
        </pc:sldMkLst>
      </pc:sldChg>
      <pc:sldChg chg="add">
        <pc:chgData name="Teppala, Teja (MU-Student)" userId="1508a839-bc37-4023-94d3-bc348430e2e7" providerId="ADAL" clId="{2583B8FE-E999-42F8-AC0F-9779FE3E56CE}" dt="2024-02-29T01:51:59.603" v="4122" actId="2890"/>
        <pc:sldMkLst>
          <pc:docMk/>
          <pc:sldMk cId="1108957233" sldId="297"/>
        </pc:sldMkLst>
      </pc:sldChg>
      <pc:sldChg chg="delSp modSp add mod">
        <pc:chgData name="Teppala, Teja (MU-Student)" userId="1508a839-bc37-4023-94d3-bc348430e2e7" providerId="ADAL" clId="{2583B8FE-E999-42F8-AC0F-9779FE3E56CE}" dt="2024-02-29T01:55:29.710" v="4138" actId="27636"/>
        <pc:sldMkLst>
          <pc:docMk/>
          <pc:sldMk cId="3266567740" sldId="298"/>
        </pc:sldMkLst>
        <pc:spChg chg="mod">
          <ac:chgData name="Teppala, Teja (MU-Student)" userId="1508a839-bc37-4023-94d3-bc348430e2e7" providerId="ADAL" clId="{2583B8FE-E999-42F8-AC0F-9779FE3E56CE}" dt="2024-02-29T01:55:29.710" v="4138" actId="27636"/>
          <ac:spMkLst>
            <pc:docMk/>
            <pc:sldMk cId="3266567740" sldId="298"/>
            <ac:spMk id="4" creationId="{7C0E94CD-3F44-4079-44A4-C01E48B24360}"/>
          </ac:spMkLst>
        </pc:spChg>
        <pc:picChg chg="del">
          <ac:chgData name="Teppala, Teja (MU-Student)" userId="1508a839-bc37-4023-94d3-bc348430e2e7" providerId="ADAL" clId="{2583B8FE-E999-42F8-AC0F-9779FE3E56CE}" dt="2024-02-29T01:55:24.837" v="4136" actId="478"/>
          <ac:picMkLst>
            <pc:docMk/>
            <pc:sldMk cId="3266567740" sldId="298"/>
            <ac:picMk id="6" creationId="{80DC80F7-D48A-61E9-1700-9919A1C68731}"/>
          </ac:picMkLst>
        </pc:picChg>
      </pc:sldChg>
      <pc:sldChg chg="modSp add mod">
        <pc:chgData name="Teppala, Teja (MU-Student)" userId="1508a839-bc37-4023-94d3-bc348430e2e7" providerId="ADAL" clId="{2583B8FE-E999-42F8-AC0F-9779FE3E56CE}" dt="2024-02-29T01:55:40.111" v="4140" actId="27636"/>
        <pc:sldMkLst>
          <pc:docMk/>
          <pc:sldMk cId="2029385736" sldId="299"/>
        </pc:sldMkLst>
        <pc:spChg chg="mod">
          <ac:chgData name="Teppala, Teja (MU-Student)" userId="1508a839-bc37-4023-94d3-bc348430e2e7" providerId="ADAL" clId="{2583B8FE-E999-42F8-AC0F-9779FE3E56CE}" dt="2024-02-29T01:55:40.111" v="4140" actId="27636"/>
          <ac:spMkLst>
            <pc:docMk/>
            <pc:sldMk cId="2029385736" sldId="299"/>
            <ac:spMk id="4" creationId="{E751DB96-0354-E428-8D55-41A3E7A3FEDE}"/>
          </ac:spMkLst>
        </pc:spChg>
      </pc:sldChg>
      <pc:sldChg chg="modSp add mod">
        <pc:chgData name="Teppala, Teja (MU-Student)" userId="1508a839-bc37-4023-94d3-bc348430e2e7" providerId="ADAL" clId="{2583B8FE-E999-42F8-AC0F-9779FE3E56CE}" dt="2024-02-29T02:20:45.368" v="4143" actId="27636"/>
        <pc:sldMkLst>
          <pc:docMk/>
          <pc:sldMk cId="1788568439" sldId="300"/>
        </pc:sldMkLst>
        <pc:spChg chg="mod">
          <ac:chgData name="Teppala, Teja (MU-Student)" userId="1508a839-bc37-4023-94d3-bc348430e2e7" providerId="ADAL" clId="{2583B8FE-E999-42F8-AC0F-9779FE3E56CE}" dt="2024-02-29T02:20:45.368" v="4143" actId="27636"/>
          <ac:spMkLst>
            <pc:docMk/>
            <pc:sldMk cId="1788568439" sldId="300"/>
            <ac:spMk id="4" creationId="{D27E0074-2277-7E48-1E68-5239AB6D08BD}"/>
          </ac:spMkLst>
        </pc:spChg>
      </pc:sldChg>
      <pc:sldChg chg="modSp add mod">
        <pc:chgData name="Teppala, Teja (MU-Student)" userId="1508a839-bc37-4023-94d3-bc348430e2e7" providerId="ADAL" clId="{2583B8FE-E999-42F8-AC0F-9779FE3E56CE}" dt="2024-02-29T02:21:07.458" v="4149" actId="27636"/>
        <pc:sldMkLst>
          <pc:docMk/>
          <pc:sldMk cId="4275599960" sldId="301"/>
        </pc:sldMkLst>
        <pc:spChg chg="mod">
          <ac:chgData name="Teppala, Teja (MU-Student)" userId="1508a839-bc37-4023-94d3-bc348430e2e7" providerId="ADAL" clId="{2583B8FE-E999-42F8-AC0F-9779FE3E56CE}" dt="2024-02-29T02:21:07.458" v="4149" actId="27636"/>
          <ac:spMkLst>
            <pc:docMk/>
            <pc:sldMk cId="4275599960" sldId="301"/>
            <ac:spMk id="4" creationId="{5149330C-4E06-89B0-7296-3BA99E216235}"/>
          </ac:spMkLst>
        </pc:spChg>
      </pc:sldChg>
      <pc:sldChg chg="add">
        <pc:chgData name="Teppala, Teja (MU-Student)" userId="1508a839-bc37-4023-94d3-bc348430e2e7" providerId="ADAL" clId="{2583B8FE-E999-42F8-AC0F-9779FE3E56CE}" dt="2024-02-29T02:21:02.082" v="4147" actId="2890"/>
        <pc:sldMkLst>
          <pc:docMk/>
          <pc:sldMk cId="3318889329" sldId="302"/>
        </pc:sldMkLst>
      </pc:sldChg>
      <pc:sldChg chg="addSp modSp add mod modTransition">
        <pc:chgData name="Teppala, Teja (MU-Student)" userId="1508a839-bc37-4023-94d3-bc348430e2e7" providerId="ADAL" clId="{2583B8FE-E999-42F8-AC0F-9779FE3E56CE}" dt="2024-02-29T02:44:49.993" v="4235"/>
        <pc:sldMkLst>
          <pc:docMk/>
          <pc:sldMk cId="1641755889" sldId="303"/>
        </pc:sldMkLst>
        <pc:picChg chg="add mod">
          <ac:chgData name="Teppala, Teja (MU-Student)" userId="1508a839-bc37-4023-94d3-bc348430e2e7" providerId="ADAL" clId="{2583B8FE-E999-42F8-AC0F-9779FE3E56CE}" dt="2024-02-29T02:42:50.997" v="4230" actId="1076"/>
          <ac:picMkLst>
            <pc:docMk/>
            <pc:sldMk cId="1641755889" sldId="303"/>
            <ac:picMk id="6" creationId="{7EADDAF3-163F-923F-70C5-794D127797B5}"/>
          </ac:picMkLst>
        </pc:picChg>
      </pc:sldChg>
      <pc:sldChg chg="modSp add mod modTransition">
        <pc:chgData name="Teppala, Teja (MU-Student)" userId="1508a839-bc37-4023-94d3-bc348430e2e7" providerId="ADAL" clId="{2583B8FE-E999-42F8-AC0F-9779FE3E56CE}" dt="2024-02-29T02:55:12.889" v="4249"/>
        <pc:sldMkLst>
          <pc:docMk/>
          <pc:sldMk cId="3807269580" sldId="304"/>
        </pc:sldMkLst>
        <pc:spChg chg="mod">
          <ac:chgData name="Teppala, Teja (MU-Student)" userId="1508a839-bc37-4023-94d3-bc348430e2e7" providerId="ADAL" clId="{2583B8FE-E999-42F8-AC0F-9779FE3E56CE}" dt="2024-02-29T02:31:15.852" v="4180" actId="20577"/>
          <ac:spMkLst>
            <pc:docMk/>
            <pc:sldMk cId="3807269580" sldId="304"/>
            <ac:spMk id="4" creationId="{860A6229-7EA0-47D1-6707-31700FF3E278}"/>
          </ac:spMkLst>
        </pc:spChg>
      </pc:sldChg>
      <pc:sldChg chg="addSp delSp modSp add mod modTransition">
        <pc:chgData name="Teppala, Teja (MU-Student)" userId="1508a839-bc37-4023-94d3-bc348430e2e7" providerId="ADAL" clId="{2583B8FE-E999-42F8-AC0F-9779FE3E56CE}" dt="2024-02-29T02:56:03.477" v="4255"/>
        <pc:sldMkLst>
          <pc:docMk/>
          <pc:sldMk cId="3621594464" sldId="305"/>
        </pc:sldMkLst>
        <pc:spChg chg="mod">
          <ac:chgData name="Teppala, Teja (MU-Student)" userId="1508a839-bc37-4023-94d3-bc348430e2e7" providerId="ADAL" clId="{2583B8FE-E999-42F8-AC0F-9779FE3E56CE}" dt="2024-02-29T02:31:07.337" v="4179" actId="20577"/>
          <ac:spMkLst>
            <pc:docMk/>
            <pc:sldMk cId="3621594464" sldId="305"/>
            <ac:spMk id="4" creationId="{81BE3F86-E03A-CD18-5EB5-2BB5782F7A26}"/>
          </ac:spMkLst>
        </pc:spChg>
        <pc:picChg chg="del">
          <ac:chgData name="Teppala, Teja (MU-Student)" userId="1508a839-bc37-4023-94d3-bc348430e2e7" providerId="ADAL" clId="{2583B8FE-E999-42F8-AC0F-9779FE3E56CE}" dt="2024-02-29T02:31:04.529" v="4178" actId="478"/>
          <ac:picMkLst>
            <pc:docMk/>
            <pc:sldMk cId="3621594464" sldId="305"/>
            <ac:picMk id="5" creationId="{6B944FB2-10AF-93C9-8758-BA9750A9DE88}"/>
          </ac:picMkLst>
        </pc:picChg>
        <pc:picChg chg="add mod">
          <ac:chgData name="Teppala, Teja (MU-Student)" userId="1508a839-bc37-4023-94d3-bc348430e2e7" providerId="ADAL" clId="{2583B8FE-E999-42F8-AC0F-9779FE3E56CE}" dt="2024-02-29T02:35:26.318" v="4194" actId="1076"/>
          <ac:picMkLst>
            <pc:docMk/>
            <pc:sldMk cId="3621594464" sldId="305"/>
            <ac:picMk id="6" creationId="{3D554F23-2D66-2ED1-9A87-FA35A06CB822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02:33:25.237" v="4187" actId="1076"/>
        <pc:sldMkLst>
          <pc:docMk/>
          <pc:sldMk cId="3917339561" sldId="306"/>
        </pc:sldMkLst>
        <pc:spChg chg="mod">
          <ac:chgData name="Teppala, Teja (MU-Student)" userId="1508a839-bc37-4023-94d3-bc348430e2e7" providerId="ADAL" clId="{2583B8FE-E999-42F8-AC0F-9779FE3E56CE}" dt="2024-02-29T02:29:49.123" v="4177" actId="20577"/>
          <ac:spMkLst>
            <pc:docMk/>
            <pc:sldMk cId="3917339561" sldId="306"/>
            <ac:spMk id="4" creationId="{85CA4CD7-8922-AD1C-06BA-F7ED420E8F3E}"/>
          </ac:spMkLst>
        </pc:spChg>
        <pc:picChg chg="del">
          <ac:chgData name="Teppala, Teja (MU-Student)" userId="1508a839-bc37-4023-94d3-bc348430e2e7" providerId="ADAL" clId="{2583B8FE-E999-42F8-AC0F-9779FE3E56CE}" dt="2024-02-29T02:29:42.391" v="4176" actId="478"/>
          <ac:picMkLst>
            <pc:docMk/>
            <pc:sldMk cId="3917339561" sldId="306"/>
            <ac:picMk id="5" creationId="{2F2DB2A1-4ACA-5456-EC8A-34997D59241F}"/>
          </ac:picMkLst>
        </pc:picChg>
        <pc:picChg chg="add mod">
          <ac:chgData name="Teppala, Teja (MU-Student)" userId="1508a839-bc37-4023-94d3-bc348430e2e7" providerId="ADAL" clId="{2583B8FE-E999-42F8-AC0F-9779FE3E56CE}" dt="2024-02-29T02:33:25.237" v="4187" actId="1076"/>
          <ac:picMkLst>
            <pc:docMk/>
            <pc:sldMk cId="3917339561" sldId="306"/>
            <ac:picMk id="6" creationId="{63B65E1E-AE9A-63C7-EBF0-710AC65C8ED7}"/>
          </ac:picMkLst>
        </pc:picChg>
      </pc:sldChg>
      <pc:sldChg chg="addSp delSp modSp add mod modTransition">
        <pc:chgData name="Teppala, Teja (MU-Student)" userId="1508a839-bc37-4023-94d3-bc348430e2e7" providerId="ADAL" clId="{2583B8FE-E999-42F8-AC0F-9779FE3E56CE}" dt="2024-02-29T02:56:03.477" v="4255"/>
        <pc:sldMkLst>
          <pc:docMk/>
          <pc:sldMk cId="3724624651" sldId="307"/>
        </pc:sldMkLst>
        <pc:picChg chg="add del mod">
          <ac:chgData name="Teppala, Teja (MU-Student)" userId="1508a839-bc37-4023-94d3-bc348430e2e7" providerId="ADAL" clId="{2583B8FE-E999-42F8-AC0F-9779FE3E56CE}" dt="2024-02-29T02:36:43.849" v="4197" actId="478"/>
          <ac:picMkLst>
            <pc:docMk/>
            <pc:sldMk cId="3724624651" sldId="307"/>
            <ac:picMk id="5" creationId="{4EC36416-8779-340F-364D-BD73C282858C}"/>
          </ac:picMkLst>
        </pc:picChg>
        <pc:picChg chg="add mod">
          <ac:chgData name="Teppala, Teja (MU-Student)" userId="1508a839-bc37-4023-94d3-bc348430e2e7" providerId="ADAL" clId="{2583B8FE-E999-42F8-AC0F-9779FE3E56CE}" dt="2024-02-29T02:38:59.635" v="4205" actId="1076"/>
          <ac:picMkLst>
            <pc:docMk/>
            <pc:sldMk cId="3724624651" sldId="307"/>
            <ac:picMk id="8" creationId="{F2C9054B-ADB4-A489-D598-70838B6BD82B}"/>
          </ac:picMkLst>
        </pc:picChg>
        <pc:picChg chg="add mod">
          <ac:chgData name="Teppala, Teja (MU-Student)" userId="1508a839-bc37-4023-94d3-bc348430e2e7" providerId="ADAL" clId="{2583B8FE-E999-42F8-AC0F-9779FE3E56CE}" dt="2024-02-29T02:40:14.641" v="4216" actId="1076"/>
          <ac:picMkLst>
            <pc:docMk/>
            <pc:sldMk cId="3724624651" sldId="307"/>
            <ac:picMk id="10" creationId="{5C3D0177-5AE0-7452-6C15-4672A093F819}"/>
          </ac:picMkLst>
        </pc:picChg>
      </pc:sldChg>
      <pc:sldChg chg="modSp add mod">
        <pc:chgData name="Teppala, Teja (MU-Student)" userId="1508a839-bc37-4023-94d3-bc348430e2e7" providerId="ADAL" clId="{2583B8FE-E999-42F8-AC0F-9779FE3E56CE}" dt="2024-02-29T02:57:06.659" v="4261" actId="20577"/>
        <pc:sldMkLst>
          <pc:docMk/>
          <pc:sldMk cId="1358566495" sldId="308"/>
        </pc:sldMkLst>
        <pc:spChg chg="mod">
          <ac:chgData name="Teppala, Teja (MU-Student)" userId="1508a839-bc37-4023-94d3-bc348430e2e7" providerId="ADAL" clId="{2583B8FE-E999-42F8-AC0F-9779FE3E56CE}" dt="2024-02-29T02:57:06.659" v="4261" actId="20577"/>
          <ac:spMkLst>
            <pc:docMk/>
            <pc:sldMk cId="1358566495" sldId="308"/>
            <ac:spMk id="4" creationId="{EFF7C12C-AD68-3E2D-1530-7A3A1AA8332D}"/>
          </ac:spMkLst>
        </pc:spChg>
      </pc:sldChg>
      <pc:sldChg chg="addSp delSp modSp add mod">
        <pc:chgData name="Teppala, Teja (MU-Student)" userId="1508a839-bc37-4023-94d3-bc348430e2e7" providerId="ADAL" clId="{2583B8FE-E999-42F8-AC0F-9779FE3E56CE}" dt="2024-02-29T03:00:22.922" v="4269" actId="1076"/>
        <pc:sldMkLst>
          <pc:docMk/>
          <pc:sldMk cId="938664822" sldId="309"/>
        </pc:sldMkLst>
        <pc:spChg chg="mod">
          <ac:chgData name="Teppala, Teja (MU-Student)" userId="1508a839-bc37-4023-94d3-bc348430e2e7" providerId="ADAL" clId="{2583B8FE-E999-42F8-AC0F-9779FE3E56CE}" dt="2024-02-29T02:59:36.941" v="4263" actId="20577"/>
          <ac:spMkLst>
            <pc:docMk/>
            <pc:sldMk cId="938664822" sldId="309"/>
            <ac:spMk id="4" creationId="{774B2ACD-5FBB-71B2-B97F-18D637E7A64B}"/>
          </ac:spMkLst>
        </pc:spChg>
        <pc:picChg chg="add mod">
          <ac:chgData name="Teppala, Teja (MU-Student)" userId="1508a839-bc37-4023-94d3-bc348430e2e7" providerId="ADAL" clId="{2583B8FE-E999-42F8-AC0F-9779FE3E56CE}" dt="2024-02-29T03:00:22.922" v="4269" actId="1076"/>
          <ac:picMkLst>
            <pc:docMk/>
            <pc:sldMk cId="938664822" sldId="309"/>
            <ac:picMk id="5" creationId="{65D6405C-CF94-53A6-F1CE-44723B06C90C}"/>
          </ac:picMkLst>
        </pc:picChg>
        <pc:picChg chg="del">
          <ac:chgData name="Teppala, Teja (MU-Student)" userId="1508a839-bc37-4023-94d3-bc348430e2e7" providerId="ADAL" clId="{2583B8FE-E999-42F8-AC0F-9779FE3E56CE}" dt="2024-02-29T02:59:32.773" v="4262" actId="478"/>
          <ac:picMkLst>
            <pc:docMk/>
            <pc:sldMk cId="938664822" sldId="309"/>
            <ac:picMk id="6" creationId="{DC816595-41EA-D797-21D0-12F79B96A139}"/>
          </ac:picMkLst>
        </pc:picChg>
      </pc:sldChg>
      <pc:sldChg chg="addSp delSp add del mod">
        <pc:chgData name="Teppala, Teja (MU-Student)" userId="1508a839-bc37-4023-94d3-bc348430e2e7" providerId="ADAL" clId="{2583B8FE-E999-42F8-AC0F-9779FE3E56CE}" dt="2024-02-29T03:01:44.536" v="4274" actId="47"/>
        <pc:sldMkLst>
          <pc:docMk/>
          <pc:sldMk cId="1898510780" sldId="310"/>
        </pc:sldMkLst>
        <pc:picChg chg="add del">
          <ac:chgData name="Teppala, Teja (MU-Student)" userId="1508a839-bc37-4023-94d3-bc348430e2e7" providerId="ADAL" clId="{2583B8FE-E999-42F8-AC0F-9779FE3E56CE}" dt="2024-02-29T03:00:44.846" v="4271" actId="478"/>
          <ac:picMkLst>
            <pc:docMk/>
            <pc:sldMk cId="1898510780" sldId="310"/>
            <ac:picMk id="6" creationId="{12DA2003-2981-0BAC-9877-C6F5BAB944A5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03:03:11.552" v="4289" actId="20577"/>
        <pc:sldMkLst>
          <pc:docMk/>
          <pc:sldMk cId="2330152597" sldId="311"/>
        </pc:sldMkLst>
        <pc:spChg chg="mod">
          <ac:chgData name="Teppala, Teja (MU-Student)" userId="1508a839-bc37-4023-94d3-bc348430e2e7" providerId="ADAL" clId="{2583B8FE-E999-42F8-AC0F-9779FE3E56CE}" dt="2024-02-29T03:03:11.552" v="4289" actId="20577"/>
          <ac:spMkLst>
            <pc:docMk/>
            <pc:sldMk cId="2330152597" sldId="311"/>
            <ac:spMk id="4" creationId="{F061046F-E5B6-F320-2F6A-66E571D4CFA2}"/>
          </ac:spMkLst>
        </pc:spChg>
        <pc:picChg chg="add del mod">
          <ac:chgData name="Teppala, Teja (MU-Student)" userId="1508a839-bc37-4023-94d3-bc348430e2e7" providerId="ADAL" clId="{2583B8FE-E999-42F8-AC0F-9779FE3E56CE}" dt="2024-02-29T03:02:11.963" v="4281" actId="478"/>
          <ac:picMkLst>
            <pc:docMk/>
            <pc:sldMk cId="2330152597" sldId="311"/>
            <ac:picMk id="5" creationId="{038533EF-A854-34C5-6DB8-D740B5DDF930}"/>
          </ac:picMkLst>
        </pc:picChg>
        <pc:picChg chg="del">
          <ac:chgData name="Teppala, Teja (MU-Student)" userId="1508a839-bc37-4023-94d3-bc348430e2e7" providerId="ADAL" clId="{2583B8FE-E999-42F8-AC0F-9779FE3E56CE}" dt="2024-02-29T03:00:51.747" v="4273" actId="478"/>
          <ac:picMkLst>
            <pc:docMk/>
            <pc:sldMk cId="2330152597" sldId="311"/>
            <ac:picMk id="6" creationId="{D8AB1449-CA3E-5AF6-3C1E-674A7A35E173}"/>
          </ac:picMkLst>
        </pc:picChg>
        <pc:picChg chg="add mod">
          <ac:chgData name="Teppala, Teja (MU-Student)" userId="1508a839-bc37-4023-94d3-bc348430e2e7" providerId="ADAL" clId="{2583B8FE-E999-42F8-AC0F-9779FE3E56CE}" dt="2024-02-29T03:03:03.359" v="4287" actId="1076"/>
          <ac:picMkLst>
            <pc:docMk/>
            <pc:sldMk cId="2330152597" sldId="311"/>
            <ac:picMk id="8" creationId="{F4768B82-F348-4DE9-EF0D-E9CCBF103BC5}"/>
          </ac:picMkLst>
        </pc:picChg>
      </pc:sldChg>
      <pc:sldChg chg="add">
        <pc:chgData name="Teppala, Teja (MU-Student)" userId="1508a839-bc37-4023-94d3-bc348430e2e7" providerId="ADAL" clId="{2583B8FE-E999-42F8-AC0F-9779FE3E56CE}" dt="2024-02-29T03:03:06.953" v="4288" actId="2890"/>
        <pc:sldMkLst>
          <pc:docMk/>
          <pc:sldMk cId="1888371153" sldId="312"/>
        </pc:sldMkLst>
      </pc:sldChg>
      <pc:sldChg chg="delSp modSp add mod">
        <pc:chgData name="Teppala, Teja (MU-Student)" userId="1508a839-bc37-4023-94d3-bc348430e2e7" providerId="ADAL" clId="{2583B8FE-E999-42F8-AC0F-9779FE3E56CE}" dt="2024-02-29T03:04:53.093" v="4300" actId="27636"/>
        <pc:sldMkLst>
          <pc:docMk/>
          <pc:sldMk cId="1523947579" sldId="313"/>
        </pc:sldMkLst>
        <pc:spChg chg="mod">
          <ac:chgData name="Teppala, Teja (MU-Student)" userId="1508a839-bc37-4023-94d3-bc348430e2e7" providerId="ADAL" clId="{2583B8FE-E999-42F8-AC0F-9779FE3E56CE}" dt="2024-02-29T03:04:53.093" v="4300" actId="27636"/>
          <ac:spMkLst>
            <pc:docMk/>
            <pc:sldMk cId="1523947579" sldId="313"/>
            <ac:spMk id="4" creationId="{DEB8BD8E-B362-F18B-BEC1-730BA2110C76}"/>
          </ac:spMkLst>
        </pc:spChg>
        <pc:picChg chg="del">
          <ac:chgData name="Teppala, Teja (MU-Student)" userId="1508a839-bc37-4023-94d3-bc348430e2e7" providerId="ADAL" clId="{2583B8FE-E999-42F8-AC0F-9779FE3E56CE}" dt="2024-02-29T03:04:50.095" v="4298" actId="478"/>
          <ac:picMkLst>
            <pc:docMk/>
            <pc:sldMk cId="1523947579" sldId="313"/>
            <ac:picMk id="6" creationId="{A1B4CD9F-F6FA-CAE5-2BB9-2D57D5E7A4CD}"/>
          </ac:picMkLst>
        </pc:picChg>
      </pc:sldChg>
      <pc:sldChg chg="modSp add del mod">
        <pc:chgData name="Teppala, Teja (MU-Student)" userId="1508a839-bc37-4023-94d3-bc348430e2e7" providerId="ADAL" clId="{2583B8FE-E999-42F8-AC0F-9779FE3E56CE}" dt="2024-02-29T03:06:12.062" v="4303" actId="47"/>
        <pc:sldMkLst>
          <pc:docMk/>
          <pc:sldMk cId="3845735622" sldId="314"/>
        </pc:sldMkLst>
        <pc:spChg chg="mod">
          <ac:chgData name="Teppala, Teja (MU-Student)" userId="1508a839-bc37-4023-94d3-bc348430e2e7" providerId="ADAL" clId="{2583B8FE-E999-42F8-AC0F-9779FE3E56CE}" dt="2024-02-29T03:05:00.397" v="4302" actId="27636"/>
          <ac:spMkLst>
            <pc:docMk/>
            <pc:sldMk cId="3845735622" sldId="314"/>
            <ac:spMk id="4" creationId="{61FAA7A5-BD9E-6905-E1D4-7BD7B2C14B90}"/>
          </ac:spMkLst>
        </pc:spChg>
      </pc:sldChg>
      <pc:sldChg chg="add del">
        <pc:chgData name="Teppala, Teja (MU-Student)" userId="1508a839-bc37-4023-94d3-bc348430e2e7" providerId="ADAL" clId="{2583B8FE-E999-42F8-AC0F-9779FE3E56CE}" dt="2024-02-29T03:06:16.471" v="4304" actId="47"/>
        <pc:sldMkLst>
          <pc:docMk/>
          <pc:sldMk cId="2617034994" sldId="315"/>
        </pc:sldMkLst>
      </pc:sldChg>
      <pc:sldChg chg="add del">
        <pc:chgData name="Teppala, Teja (MU-Student)" userId="1508a839-bc37-4023-94d3-bc348430e2e7" providerId="ADAL" clId="{2583B8FE-E999-42F8-AC0F-9779FE3E56CE}" dt="2024-02-29T03:06:19.328" v="4305" actId="47"/>
        <pc:sldMkLst>
          <pc:docMk/>
          <pc:sldMk cId="2402867095" sldId="316"/>
        </pc:sldMkLst>
      </pc:sldChg>
      <pc:sldChg chg="addSp modSp add mod">
        <pc:chgData name="Teppala, Teja (MU-Student)" userId="1508a839-bc37-4023-94d3-bc348430e2e7" providerId="ADAL" clId="{2583B8FE-E999-42F8-AC0F-9779FE3E56CE}" dt="2024-02-29T03:07:15.931" v="4319" actId="27636"/>
        <pc:sldMkLst>
          <pc:docMk/>
          <pc:sldMk cId="3827343778" sldId="317"/>
        </pc:sldMkLst>
        <pc:spChg chg="mod">
          <ac:chgData name="Teppala, Teja (MU-Student)" userId="1508a839-bc37-4023-94d3-bc348430e2e7" providerId="ADAL" clId="{2583B8FE-E999-42F8-AC0F-9779FE3E56CE}" dt="2024-02-29T03:07:15.931" v="4319" actId="27636"/>
          <ac:spMkLst>
            <pc:docMk/>
            <pc:sldMk cId="3827343778" sldId="317"/>
            <ac:spMk id="4" creationId="{82BEF8F3-FDD6-FF41-1814-A6342F5E93A1}"/>
          </ac:spMkLst>
        </pc:spChg>
        <pc:picChg chg="add mod">
          <ac:chgData name="Teppala, Teja (MU-Student)" userId="1508a839-bc37-4023-94d3-bc348430e2e7" providerId="ADAL" clId="{2583B8FE-E999-42F8-AC0F-9779FE3E56CE}" dt="2024-02-29T03:06:50.247" v="4314" actId="1076"/>
          <ac:picMkLst>
            <pc:docMk/>
            <pc:sldMk cId="3827343778" sldId="317"/>
            <ac:picMk id="5" creationId="{135288E1-5142-4ADC-3E8B-E8C98166DF32}"/>
          </ac:picMkLst>
        </pc:picChg>
        <pc:picChg chg="mod">
          <ac:chgData name="Teppala, Teja (MU-Student)" userId="1508a839-bc37-4023-94d3-bc348430e2e7" providerId="ADAL" clId="{2583B8FE-E999-42F8-AC0F-9779FE3E56CE}" dt="2024-02-29T03:06:26.932" v="4306" actId="1076"/>
          <ac:picMkLst>
            <pc:docMk/>
            <pc:sldMk cId="3827343778" sldId="317"/>
            <ac:picMk id="6" creationId="{149388C0-0E34-C1E3-4AED-28457221D78F}"/>
          </ac:picMkLst>
        </pc:picChg>
      </pc:sldChg>
      <pc:sldChg chg="add">
        <pc:chgData name="Teppala, Teja (MU-Student)" userId="1508a839-bc37-4023-94d3-bc348430e2e7" providerId="ADAL" clId="{2583B8FE-E999-42F8-AC0F-9779FE3E56CE}" dt="2024-02-29T03:06:56.396" v="4315" actId="2890"/>
        <pc:sldMkLst>
          <pc:docMk/>
          <pc:sldMk cId="2243739515" sldId="318"/>
        </pc:sldMkLst>
      </pc:sldChg>
      <pc:sldChg chg="modSp add mod">
        <pc:chgData name="Teppala, Teja (MU-Student)" userId="1508a839-bc37-4023-94d3-bc348430e2e7" providerId="ADAL" clId="{2583B8FE-E999-42F8-AC0F-9779FE3E56CE}" dt="2024-02-29T03:07:36.003" v="4323" actId="27636"/>
        <pc:sldMkLst>
          <pc:docMk/>
          <pc:sldMk cId="384281955" sldId="319"/>
        </pc:sldMkLst>
        <pc:spChg chg="mod">
          <ac:chgData name="Teppala, Teja (MU-Student)" userId="1508a839-bc37-4023-94d3-bc348430e2e7" providerId="ADAL" clId="{2583B8FE-E999-42F8-AC0F-9779FE3E56CE}" dt="2024-02-29T03:07:36.003" v="4323" actId="27636"/>
          <ac:spMkLst>
            <pc:docMk/>
            <pc:sldMk cId="384281955" sldId="319"/>
            <ac:spMk id="4" creationId="{ECE03766-9AD9-65D8-CE11-6738256CD5B2}"/>
          </ac:spMkLst>
        </pc:spChg>
      </pc:sldChg>
      <pc:sldChg chg="modSp add mod">
        <pc:chgData name="Teppala, Teja (MU-Student)" userId="1508a839-bc37-4023-94d3-bc348430e2e7" providerId="ADAL" clId="{2583B8FE-E999-42F8-AC0F-9779FE3E56CE}" dt="2024-02-29T03:07:22.356" v="4321" actId="27636"/>
        <pc:sldMkLst>
          <pc:docMk/>
          <pc:sldMk cId="1400026300" sldId="320"/>
        </pc:sldMkLst>
        <pc:spChg chg="mod">
          <ac:chgData name="Teppala, Teja (MU-Student)" userId="1508a839-bc37-4023-94d3-bc348430e2e7" providerId="ADAL" clId="{2583B8FE-E999-42F8-AC0F-9779FE3E56CE}" dt="2024-02-29T03:07:22.356" v="4321" actId="27636"/>
          <ac:spMkLst>
            <pc:docMk/>
            <pc:sldMk cId="1400026300" sldId="320"/>
            <ac:spMk id="4" creationId="{6907866A-05F9-058F-1275-D9FFFE48A1B6}"/>
          </ac:spMkLst>
        </pc:spChg>
      </pc:sldChg>
      <pc:sldChg chg="modSp add del mod">
        <pc:chgData name="Teppala, Teja (MU-Student)" userId="1508a839-bc37-4023-94d3-bc348430e2e7" providerId="ADAL" clId="{2583B8FE-E999-42F8-AC0F-9779FE3E56CE}" dt="2024-02-29T03:19:44.071" v="4394" actId="47"/>
        <pc:sldMkLst>
          <pc:docMk/>
          <pc:sldMk cId="86239832" sldId="321"/>
        </pc:sldMkLst>
        <pc:spChg chg="mod">
          <ac:chgData name="Teppala, Teja (MU-Student)" userId="1508a839-bc37-4023-94d3-bc348430e2e7" providerId="ADAL" clId="{2583B8FE-E999-42F8-AC0F-9779FE3E56CE}" dt="2024-02-29T03:18:42.892" v="4389" actId="20577"/>
          <ac:spMkLst>
            <pc:docMk/>
            <pc:sldMk cId="86239832" sldId="321"/>
            <ac:spMk id="2" creationId="{D343B8EA-6C4A-B783-C5BF-C922932263C1}"/>
          </ac:spMkLst>
        </pc:spChg>
        <pc:spChg chg="mod">
          <ac:chgData name="Teppala, Teja (MU-Student)" userId="1508a839-bc37-4023-94d3-bc348430e2e7" providerId="ADAL" clId="{2583B8FE-E999-42F8-AC0F-9779FE3E56CE}" dt="2024-02-29T03:18:48.557" v="4390" actId="20577"/>
          <ac:spMkLst>
            <pc:docMk/>
            <pc:sldMk cId="86239832" sldId="321"/>
            <ac:spMk id="4" creationId="{8B676C73-DF2D-7C54-3E81-2288197C000D}"/>
          </ac:spMkLst>
        </pc:spChg>
      </pc:sldChg>
      <pc:sldChg chg="add del">
        <pc:chgData name="Teppala, Teja (MU-Student)" userId="1508a839-bc37-4023-94d3-bc348430e2e7" providerId="ADAL" clId="{2583B8FE-E999-42F8-AC0F-9779FE3E56CE}" dt="2024-02-29T03:18:55.109" v="4391" actId="47"/>
        <pc:sldMkLst>
          <pc:docMk/>
          <pc:sldMk cId="3695295163" sldId="322"/>
        </pc:sldMkLst>
      </pc:sldChg>
      <pc:sldChg chg="add del">
        <pc:chgData name="Teppala, Teja (MU-Student)" userId="1508a839-bc37-4023-94d3-bc348430e2e7" providerId="ADAL" clId="{2583B8FE-E999-42F8-AC0F-9779FE3E56CE}" dt="2024-02-29T03:18:57.370" v="4392" actId="47"/>
        <pc:sldMkLst>
          <pc:docMk/>
          <pc:sldMk cId="4111559433" sldId="323"/>
        </pc:sldMkLst>
      </pc:sldChg>
      <pc:sldChg chg="addSp modSp add mod">
        <pc:chgData name="Teppala, Teja (MU-Student)" userId="1508a839-bc37-4023-94d3-bc348430e2e7" providerId="ADAL" clId="{2583B8FE-E999-42F8-AC0F-9779FE3E56CE}" dt="2024-02-29T03:13:55.812" v="4346" actId="1076"/>
        <pc:sldMkLst>
          <pc:docMk/>
          <pc:sldMk cId="3177929641" sldId="324"/>
        </pc:sldMkLst>
        <pc:picChg chg="add mod">
          <ac:chgData name="Teppala, Teja (MU-Student)" userId="1508a839-bc37-4023-94d3-bc348430e2e7" providerId="ADAL" clId="{2583B8FE-E999-42F8-AC0F-9779FE3E56CE}" dt="2024-02-29T03:13:55.812" v="4346" actId="1076"/>
          <ac:picMkLst>
            <pc:docMk/>
            <pc:sldMk cId="3177929641" sldId="324"/>
            <ac:picMk id="5" creationId="{BC6A41A2-B6C8-981D-38E5-8DDCB57CCE2E}"/>
          </ac:picMkLst>
        </pc:picChg>
      </pc:sldChg>
      <pc:sldChg chg="delSp modSp add mod">
        <pc:chgData name="Teppala, Teja (MU-Student)" userId="1508a839-bc37-4023-94d3-bc348430e2e7" providerId="ADAL" clId="{2583B8FE-E999-42F8-AC0F-9779FE3E56CE}" dt="2024-02-29T03:17:06.806" v="4379" actId="20577"/>
        <pc:sldMkLst>
          <pc:docMk/>
          <pc:sldMk cId="3353030482" sldId="325"/>
        </pc:sldMkLst>
        <pc:spChg chg="mod">
          <ac:chgData name="Teppala, Teja (MU-Student)" userId="1508a839-bc37-4023-94d3-bc348430e2e7" providerId="ADAL" clId="{2583B8FE-E999-42F8-AC0F-9779FE3E56CE}" dt="2024-02-29T03:17:06.806" v="4379" actId="20577"/>
          <ac:spMkLst>
            <pc:docMk/>
            <pc:sldMk cId="3353030482" sldId="325"/>
            <ac:spMk id="2" creationId="{75A82DA2-15CE-F3AB-6786-6D0EE07E621F}"/>
          </ac:spMkLst>
        </pc:spChg>
        <pc:spChg chg="mod">
          <ac:chgData name="Teppala, Teja (MU-Student)" userId="1508a839-bc37-4023-94d3-bc348430e2e7" providerId="ADAL" clId="{2583B8FE-E999-42F8-AC0F-9779FE3E56CE}" dt="2024-02-29T03:16:41.653" v="4359" actId="20577"/>
          <ac:spMkLst>
            <pc:docMk/>
            <pc:sldMk cId="3353030482" sldId="325"/>
            <ac:spMk id="4" creationId="{C0129F0C-0BF0-9C75-E2FA-E55A9C51F0ED}"/>
          </ac:spMkLst>
        </pc:spChg>
        <pc:picChg chg="del">
          <ac:chgData name="Teppala, Teja (MU-Student)" userId="1508a839-bc37-4023-94d3-bc348430e2e7" providerId="ADAL" clId="{2583B8FE-E999-42F8-AC0F-9779FE3E56CE}" dt="2024-02-29T03:16:48.041" v="4361" actId="478"/>
          <ac:picMkLst>
            <pc:docMk/>
            <pc:sldMk cId="3353030482" sldId="325"/>
            <ac:picMk id="5" creationId="{D334DC0E-8414-7A6F-FD95-5FE6FA6BAD32}"/>
          </ac:picMkLst>
        </pc:picChg>
      </pc:sldChg>
      <pc:sldChg chg="modSp add mod">
        <pc:chgData name="Teppala, Teja (MU-Student)" userId="1508a839-bc37-4023-94d3-bc348430e2e7" providerId="ADAL" clId="{2583B8FE-E999-42F8-AC0F-9779FE3E56CE}" dt="2024-02-29T03:17:50.353" v="4381" actId="14826"/>
        <pc:sldMkLst>
          <pc:docMk/>
          <pc:sldMk cId="4088749618" sldId="326"/>
        </pc:sldMkLst>
        <pc:spChg chg="mod">
          <ac:chgData name="Teppala, Teja (MU-Student)" userId="1508a839-bc37-4023-94d3-bc348430e2e7" providerId="ADAL" clId="{2583B8FE-E999-42F8-AC0F-9779FE3E56CE}" dt="2024-02-29T03:17:20.135" v="4380"/>
          <ac:spMkLst>
            <pc:docMk/>
            <pc:sldMk cId="4088749618" sldId="326"/>
            <ac:spMk id="2" creationId="{2ABD5F4A-F013-1873-D7AF-7B4E27840664}"/>
          </ac:spMkLst>
        </pc:spChg>
        <pc:picChg chg="mod">
          <ac:chgData name="Teppala, Teja (MU-Student)" userId="1508a839-bc37-4023-94d3-bc348430e2e7" providerId="ADAL" clId="{2583B8FE-E999-42F8-AC0F-9779FE3E56CE}" dt="2024-02-29T03:17:50.353" v="4381" actId="14826"/>
          <ac:picMkLst>
            <pc:docMk/>
            <pc:sldMk cId="4088749618" sldId="326"/>
            <ac:picMk id="5" creationId="{66850532-BB60-351E-F099-7593FD1E3004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03:31:03.743" v="4528" actId="478"/>
        <pc:sldMkLst>
          <pc:docMk/>
          <pc:sldMk cId="3876480517" sldId="327"/>
        </pc:sldMkLst>
        <pc:spChg chg="mod">
          <ac:chgData name="Teppala, Teja (MU-Student)" userId="1508a839-bc37-4023-94d3-bc348430e2e7" providerId="ADAL" clId="{2583B8FE-E999-42F8-AC0F-9779FE3E56CE}" dt="2024-02-29T03:31:01.555" v="4527" actId="20577"/>
          <ac:spMkLst>
            <pc:docMk/>
            <pc:sldMk cId="3876480517" sldId="327"/>
            <ac:spMk id="4" creationId="{FEAED6B5-3BA1-FF8E-C4DB-D8FD67ABF21F}"/>
          </ac:spMkLst>
        </pc:spChg>
        <pc:picChg chg="add del mod">
          <ac:chgData name="Teppala, Teja (MU-Student)" userId="1508a839-bc37-4023-94d3-bc348430e2e7" providerId="ADAL" clId="{2583B8FE-E999-42F8-AC0F-9779FE3E56CE}" dt="2024-02-29T03:31:03.743" v="4528" actId="478"/>
          <ac:picMkLst>
            <pc:docMk/>
            <pc:sldMk cId="3876480517" sldId="327"/>
            <ac:picMk id="5" creationId="{FD87221A-B933-ADFE-B370-C58ABE8F4E63}"/>
          </ac:picMkLst>
        </pc:picChg>
      </pc:sldChg>
      <pc:sldChg chg="addSp delSp modSp add mod setBg">
        <pc:chgData name="Teppala, Teja (MU-Student)" userId="1508a839-bc37-4023-94d3-bc348430e2e7" providerId="ADAL" clId="{2583B8FE-E999-42F8-AC0F-9779FE3E56CE}" dt="2024-02-29T03:31:25.666" v="4533" actId="1076"/>
        <pc:sldMkLst>
          <pc:docMk/>
          <pc:sldMk cId="60297218" sldId="328"/>
        </pc:sldMkLst>
        <pc:spChg chg="mod">
          <ac:chgData name="Teppala, Teja (MU-Student)" userId="1508a839-bc37-4023-94d3-bc348430e2e7" providerId="ADAL" clId="{2583B8FE-E999-42F8-AC0F-9779FE3E56CE}" dt="2024-02-29T03:31:21.461" v="4532" actId="26606"/>
          <ac:spMkLst>
            <pc:docMk/>
            <pc:sldMk cId="60297218" sldId="328"/>
            <ac:spMk id="2" creationId="{B00AD0D5-EA1B-AE24-4A48-86977A84BE79}"/>
          </ac:spMkLst>
        </pc:spChg>
        <pc:spChg chg="add del mod">
          <ac:chgData name="Teppala, Teja (MU-Student)" userId="1508a839-bc37-4023-94d3-bc348430e2e7" providerId="ADAL" clId="{2583B8FE-E999-42F8-AC0F-9779FE3E56CE}" dt="2024-02-29T03:31:21.461" v="4532" actId="26606"/>
          <ac:spMkLst>
            <pc:docMk/>
            <pc:sldMk cId="60297218" sldId="328"/>
            <ac:spMk id="4" creationId="{B4D2C841-DF51-34D7-9029-780E2443B683}"/>
          </ac:spMkLst>
        </pc:spChg>
        <pc:spChg chg="add del">
          <ac:chgData name="Teppala, Teja (MU-Student)" userId="1508a839-bc37-4023-94d3-bc348430e2e7" providerId="ADAL" clId="{2583B8FE-E999-42F8-AC0F-9779FE3E56CE}" dt="2024-02-29T03:31:21.461" v="4532" actId="26606"/>
          <ac:spMkLst>
            <pc:docMk/>
            <pc:sldMk cId="60297218" sldId="328"/>
            <ac:spMk id="11" creationId="{738F59A4-4431-460D-8E49-6E65C189A566}"/>
          </ac:spMkLst>
        </pc:spChg>
        <pc:grpChg chg="add del">
          <ac:chgData name="Teppala, Teja (MU-Student)" userId="1508a839-bc37-4023-94d3-bc348430e2e7" providerId="ADAL" clId="{2583B8FE-E999-42F8-AC0F-9779FE3E56CE}" dt="2024-02-29T03:31:21.461" v="4532" actId="26606"/>
          <ac:grpSpMkLst>
            <pc:docMk/>
            <pc:sldMk cId="60297218" sldId="328"/>
            <ac:grpSpMk id="13" creationId="{8A919B9C-5C01-47E4-B2F2-45F589208ABF}"/>
          </ac:grpSpMkLst>
        </pc:grpChg>
        <pc:graphicFrameChg chg="add del">
          <ac:chgData name="Teppala, Teja (MU-Student)" userId="1508a839-bc37-4023-94d3-bc348430e2e7" providerId="ADAL" clId="{2583B8FE-E999-42F8-AC0F-9779FE3E56CE}" dt="2024-02-29T03:31:21.461" v="4532" actId="26606"/>
          <ac:graphicFrameMkLst>
            <pc:docMk/>
            <pc:sldMk cId="60297218" sldId="328"/>
            <ac:graphicFrameMk id="7" creationId="{E6B4AE36-0CE4-D53F-2587-FAA8A03E04D4}"/>
          </ac:graphicFrameMkLst>
        </pc:graphicFrameChg>
        <pc:picChg chg="mod">
          <ac:chgData name="Teppala, Teja (MU-Student)" userId="1508a839-bc37-4023-94d3-bc348430e2e7" providerId="ADAL" clId="{2583B8FE-E999-42F8-AC0F-9779FE3E56CE}" dt="2024-02-29T03:31:25.666" v="4533" actId="1076"/>
          <ac:picMkLst>
            <pc:docMk/>
            <pc:sldMk cId="60297218" sldId="328"/>
            <ac:picMk id="5" creationId="{88EEE7EA-ED0D-86A6-6894-A2A1BA2E937A}"/>
          </ac:picMkLst>
        </pc:picChg>
      </pc:sldChg>
      <pc:sldChg chg="add del">
        <pc:chgData name="Teppala, Teja (MU-Student)" userId="1508a839-bc37-4023-94d3-bc348430e2e7" providerId="ADAL" clId="{2583B8FE-E999-42F8-AC0F-9779FE3E56CE}" dt="2024-02-29T03:26:57.467" v="4513" actId="47"/>
        <pc:sldMkLst>
          <pc:docMk/>
          <pc:sldMk cId="2695431622" sldId="328"/>
        </pc:sldMkLst>
      </pc:sldChg>
      <pc:sldChg chg="modSp add mod">
        <pc:chgData name="Teppala, Teja (MU-Student)" userId="1508a839-bc37-4023-94d3-bc348430e2e7" providerId="ADAL" clId="{2583B8FE-E999-42F8-AC0F-9779FE3E56CE}" dt="2024-02-29T03:31:50.307" v="4536" actId="1076"/>
        <pc:sldMkLst>
          <pc:docMk/>
          <pc:sldMk cId="1052691022" sldId="329"/>
        </pc:sldMkLst>
        <pc:spChg chg="mod">
          <ac:chgData name="Teppala, Teja (MU-Student)" userId="1508a839-bc37-4023-94d3-bc348430e2e7" providerId="ADAL" clId="{2583B8FE-E999-42F8-AC0F-9779FE3E56CE}" dt="2024-02-29T03:31:34.553" v="4534" actId="20577"/>
          <ac:spMkLst>
            <pc:docMk/>
            <pc:sldMk cId="1052691022" sldId="329"/>
            <ac:spMk id="4" creationId="{E694922E-C0E7-3F59-02DE-9558692EF34C}"/>
          </ac:spMkLst>
        </pc:spChg>
        <pc:picChg chg="mod">
          <ac:chgData name="Teppala, Teja (MU-Student)" userId="1508a839-bc37-4023-94d3-bc348430e2e7" providerId="ADAL" clId="{2583B8FE-E999-42F8-AC0F-9779FE3E56CE}" dt="2024-02-29T03:31:50.307" v="4536" actId="1076"/>
          <ac:picMkLst>
            <pc:docMk/>
            <pc:sldMk cId="1052691022" sldId="329"/>
            <ac:picMk id="5" creationId="{67589BCF-B1F2-1C4C-028D-263BE4D602F4}"/>
          </ac:picMkLst>
        </pc:picChg>
      </pc:sldChg>
      <pc:sldChg chg="add del">
        <pc:chgData name="Teppala, Teja (MU-Student)" userId="1508a839-bc37-4023-94d3-bc348430e2e7" providerId="ADAL" clId="{2583B8FE-E999-42F8-AC0F-9779FE3E56CE}" dt="2024-02-29T03:26:58.588" v="4514" actId="47"/>
        <pc:sldMkLst>
          <pc:docMk/>
          <pc:sldMk cId="3052786541" sldId="329"/>
        </pc:sldMkLst>
      </pc:sldChg>
      <pc:sldChg chg="modSp add mod">
        <pc:chgData name="Teppala, Teja (MU-Student)" userId="1508a839-bc37-4023-94d3-bc348430e2e7" providerId="ADAL" clId="{2583B8FE-E999-42F8-AC0F-9779FE3E56CE}" dt="2024-02-29T03:32:07.402" v="4539" actId="1076"/>
        <pc:sldMkLst>
          <pc:docMk/>
          <pc:sldMk cId="1125536717" sldId="330"/>
        </pc:sldMkLst>
        <pc:spChg chg="mod">
          <ac:chgData name="Teppala, Teja (MU-Student)" userId="1508a839-bc37-4023-94d3-bc348430e2e7" providerId="ADAL" clId="{2583B8FE-E999-42F8-AC0F-9779FE3E56CE}" dt="2024-02-29T03:31:57.525" v="4537" actId="20577"/>
          <ac:spMkLst>
            <pc:docMk/>
            <pc:sldMk cId="1125536717" sldId="330"/>
            <ac:spMk id="4" creationId="{02FBCF99-197E-ABB2-110D-9EFE18C9630D}"/>
          </ac:spMkLst>
        </pc:spChg>
        <pc:picChg chg="mod">
          <ac:chgData name="Teppala, Teja (MU-Student)" userId="1508a839-bc37-4023-94d3-bc348430e2e7" providerId="ADAL" clId="{2583B8FE-E999-42F8-AC0F-9779FE3E56CE}" dt="2024-02-29T03:32:07.402" v="4539" actId="1076"/>
          <ac:picMkLst>
            <pc:docMk/>
            <pc:sldMk cId="1125536717" sldId="330"/>
            <ac:picMk id="5" creationId="{A7005392-83B5-A0B1-9567-F8BC47F9EC1E}"/>
          </ac:picMkLst>
        </pc:picChg>
      </pc:sldChg>
      <pc:sldChg chg="add del">
        <pc:chgData name="Teppala, Teja (MU-Student)" userId="1508a839-bc37-4023-94d3-bc348430e2e7" providerId="ADAL" clId="{2583B8FE-E999-42F8-AC0F-9779FE3E56CE}" dt="2024-02-29T03:26:59.793" v="4515" actId="47"/>
        <pc:sldMkLst>
          <pc:docMk/>
          <pc:sldMk cId="3782544740" sldId="330"/>
        </pc:sldMkLst>
      </pc:sldChg>
      <pc:sldChg chg="add del">
        <pc:chgData name="Teppala, Teja (MU-Student)" userId="1508a839-bc37-4023-94d3-bc348430e2e7" providerId="ADAL" clId="{2583B8FE-E999-42F8-AC0F-9779FE3E56CE}" dt="2024-02-29T03:27:00.615" v="4516" actId="47"/>
        <pc:sldMkLst>
          <pc:docMk/>
          <pc:sldMk cId="1302053871" sldId="331"/>
        </pc:sldMkLst>
      </pc:sldChg>
      <pc:sldChg chg="add">
        <pc:chgData name="Teppala, Teja (MU-Student)" userId="1508a839-bc37-4023-94d3-bc348430e2e7" providerId="ADAL" clId="{2583B8FE-E999-42F8-AC0F-9779FE3E56CE}" dt="2024-02-29T03:30:54.942" v="4526" actId="2890"/>
        <pc:sldMkLst>
          <pc:docMk/>
          <pc:sldMk cId="2564525182" sldId="331"/>
        </pc:sldMkLst>
      </pc:sldChg>
      <pc:sldChg chg="modSp add mod">
        <pc:chgData name="Teppala, Teja (MU-Student)" userId="1508a839-bc37-4023-94d3-bc348430e2e7" providerId="ADAL" clId="{2583B8FE-E999-42F8-AC0F-9779FE3E56CE}" dt="2024-02-29T03:33:17.375" v="4544" actId="20577"/>
        <pc:sldMkLst>
          <pc:docMk/>
          <pc:sldMk cId="3935432480" sldId="332"/>
        </pc:sldMkLst>
        <pc:spChg chg="mod">
          <ac:chgData name="Teppala, Teja (MU-Student)" userId="1508a839-bc37-4023-94d3-bc348430e2e7" providerId="ADAL" clId="{2583B8FE-E999-42F8-AC0F-9779FE3E56CE}" dt="2024-02-29T03:33:17.375" v="4544" actId="20577"/>
          <ac:spMkLst>
            <pc:docMk/>
            <pc:sldMk cId="3935432480" sldId="332"/>
            <ac:spMk id="4" creationId="{2B023BED-1AE4-87B4-6BC5-D90E3CBA369B}"/>
          </ac:spMkLst>
        </pc:spChg>
      </pc:sldChg>
      <pc:sldChg chg="addSp modSp add mod">
        <pc:chgData name="Teppala, Teja (MU-Student)" userId="1508a839-bc37-4023-94d3-bc348430e2e7" providerId="ADAL" clId="{2583B8FE-E999-42F8-AC0F-9779FE3E56CE}" dt="2024-02-29T03:34:42.692" v="4551" actId="1076"/>
        <pc:sldMkLst>
          <pc:docMk/>
          <pc:sldMk cId="2088408691" sldId="333"/>
        </pc:sldMkLst>
        <pc:spChg chg="mod">
          <ac:chgData name="Teppala, Teja (MU-Student)" userId="1508a839-bc37-4023-94d3-bc348430e2e7" providerId="ADAL" clId="{2583B8FE-E999-42F8-AC0F-9779FE3E56CE}" dt="2024-02-29T03:33:31.363" v="4545" actId="20577"/>
          <ac:spMkLst>
            <pc:docMk/>
            <pc:sldMk cId="2088408691" sldId="333"/>
            <ac:spMk id="4" creationId="{B476FA8D-5759-492A-9A26-93B51C7A320B}"/>
          </ac:spMkLst>
        </pc:spChg>
        <pc:picChg chg="add mod">
          <ac:chgData name="Teppala, Teja (MU-Student)" userId="1508a839-bc37-4023-94d3-bc348430e2e7" providerId="ADAL" clId="{2583B8FE-E999-42F8-AC0F-9779FE3E56CE}" dt="2024-02-29T03:34:42.692" v="4551" actId="1076"/>
          <ac:picMkLst>
            <pc:docMk/>
            <pc:sldMk cId="2088408691" sldId="333"/>
            <ac:picMk id="5" creationId="{319C632B-12FF-B4A3-8027-837412E1AE43}"/>
          </ac:picMkLst>
        </pc:picChg>
      </pc:sldChg>
      <pc:sldChg chg="addSp delSp modSp add mod">
        <pc:chgData name="Teppala, Teja (MU-Student)" userId="1508a839-bc37-4023-94d3-bc348430e2e7" providerId="ADAL" clId="{2583B8FE-E999-42F8-AC0F-9779FE3E56CE}" dt="2024-02-29T03:38:10.716" v="4565" actId="1076"/>
        <pc:sldMkLst>
          <pc:docMk/>
          <pc:sldMk cId="2925748010" sldId="334"/>
        </pc:sldMkLst>
        <pc:picChg chg="add del mod">
          <ac:chgData name="Teppala, Teja (MU-Student)" userId="1508a839-bc37-4023-94d3-bc348430e2e7" providerId="ADAL" clId="{2583B8FE-E999-42F8-AC0F-9779FE3E56CE}" dt="2024-02-29T03:36:30.415" v="4556" actId="478"/>
          <ac:picMkLst>
            <pc:docMk/>
            <pc:sldMk cId="2925748010" sldId="334"/>
            <ac:picMk id="5" creationId="{E0496CF5-5486-DC7A-21E8-7973AA1CA19C}"/>
          </ac:picMkLst>
        </pc:picChg>
        <pc:picChg chg="add mod modCrop">
          <ac:chgData name="Teppala, Teja (MU-Student)" userId="1508a839-bc37-4023-94d3-bc348430e2e7" providerId="ADAL" clId="{2583B8FE-E999-42F8-AC0F-9779FE3E56CE}" dt="2024-02-29T03:38:10.716" v="4565" actId="1076"/>
          <ac:picMkLst>
            <pc:docMk/>
            <pc:sldMk cId="2925748010" sldId="334"/>
            <ac:picMk id="7" creationId="{B2715542-50E0-9885-1C52-12632FF904A6}"/>
          </ac:picMkLst>
        </pc:picChg>
      </pc:sldChg>
      <pc:sldChg chg="addSp modSp add mod">
        <pc:chgData name="Teppala, Teja (MU-Student)" userId="1508a839-bc37-4023-94d3-bc348430e2e7" providerId="ADAL" clId="{2583B8FE-E999-42F8-AC0F-9779FE3E56CE}" dt="2024-02-29T14:31:24.396" v="4748" actId="1076"/>
        <pc:sldMkLst>
          <pc:docMk/>
          <pc:sldMk cId="771190422" sldId="335"/>
        </pc:sldMkLst>
        <pc:picChg chg="add mod">
          <ac:chgData name="Teppala, Teja (MU-Student)" userId="1508a839-bc37-4023-94d3-bc348430e2e7" providerId="ADAL" clId="{2583B8FE-E999-42F8-AC0F-9779FE3E56CE}" dt="2024-02-29T14:31:24.396" v="4748" actId="1076"/>
          <ac:picMkLst>
            <pc:docMk/>
            <pc:sldMk cId="771190422" sldId="335"/>
            <ac:picMk id="5" creationId="{2425A7A6-D8CF-76D2-407B-A5357FD96A7B}"/>
          </ac:picMkLst>
        </pc:picChg>
      </pc:sldChg>
      <pc:sldChg chg="modSp add del mod">
        <pc:chgData name="Teppala, Teja (MU-Student)" userId="1508a839-bc37-4023-94d3-bc348430e2e7" providerId="ADAL" clId="{2583B8FE-E999-42F8-AC0F-9779FE3E56CE}" dt="2024-02-29T03:38:35.882" v="4567" actId="2696"/>
        <pc:sldMkLst>
          <pc:docMk/>
          <pc:sldMk cId="930290498" sldId="335"/>
        </pc:sldMkLst>
        <pc:spChg chg="mod">
          <ac:chgData name="Teppala, Teja (MU-Student)" userId="1508a839-bc37-4023-94d3-bc348430e2e7" providerId="ADAL" clId="{2583B8FE-E999-42F8-AC0F-9779FE3E56CE}" dt="2024-02-29T03:38:25.005" v="4566" actId="6549"/>
          <ac:spMkLst>
            <pc:docMk/>
            <pc:sldMk cId="930290498" sldId="335"/>
            <ac:spMk id="4" creationId="{1AC9B94F-E204-B1C9-25F3-174200AEE369}"/>
          </ac:spMkLst>
        </pc:spChg>
      </pc:sldChg>
      <pc:sldChg chg="addSp modSp add mod">
        <pc:chgData name="Teppala, Teja (MU-Student)" userId="1508a839-bc37-4023-94d3-bc348430e2e7" providerId="ADAL" clId="{2583B8FE-E999-42F8-AC0F-9779FE3E56CE}" dt="2024-02-29T14:30:45.994" v="4742" actId="1076"/>
        <pc:sldMkLst>
          <pc:docMk/>
          <pc:sldMk cId="1593046005" sldId="336"/>
        </pc:sldMkLst>
        <pc:spChg chg="mod">
          <ac:chgData name="Teppala, Teja (MU-Student)" userId="1508a839-bc37-4023-94d3-bc348430e2e7" providerId="ADAL" clId="{2583B8FE-E999-42F8-AC0F-9779FE3E56CE}" dt="2024-02-29T14:13:48.482" v="4572" actId="20577"/>
          <ac:spMkLst>
            <pc:docMk/>
            <pc:sldMk cId="1593046005" sldId="336"/>
            <ac:spMk id="4" creationId="{D23F53B0-A00D-A31A-B858-B5099F2247B4}"/>
          </ac:spMkLst>
        </pc:spChg>
        <pc:picChg chg="add mod">
          <ac:chgData name="Teppala, Teja (MU-Student)" userId="1508a839-bc37-4023-94d3-bc348430e2e7" providerId="ADAL" clId="{2583B8FE-E999-42F8-AC0F-9779FE3E56CE}" dt="2024-02-29T14:30:45.994" v="4742" actId="1076"/>
          <ac:picMkLst>
            <pc:docMk/>
            <pc:sldMk cId="1593046005" sldId="336"/>
            <ac:picMk id="5" creationId="{9DE4EAD3-F0EB-1133-C280-A4219CCE2414}"/>
          </ac:picMkLst>
        </pc:picChg>
      </pc:sldChg>
      <pc:sldChg chg="modSp add mod ord">
        <pc:chgData name="Teppala, Teja (MU-Student)" userId="1508a839-bc37-4023-94d3-bc348430e2e7" providerId="ADAL" clId="{2583B8FE-E999-42F8-AC0F-9779FE3E56CE}" dt="2024-02-29T14:51:39.706" v="5205" actId="20577"/>
        <pc:sldMkLst>
          <pc:docMk/>
          <pc:sldMk cId="2126802080" sldId="337"/>
        </pc:sldMkLst>
        <pc:spChg chg="mod">
          <ac:chgData name="Teppala, Teja (MU-Student)" userId="1508a839-bc37-4023-94d3-bc348430e2e7" providerId="ADAL" clId="{2583B8FE-E999-42F8-AC0F-9779FE3E56CE}" dt="2024-02-29T14:19:58.849" v="4644" actId="20577"/>
          <ac:spMkLst>
            <pc:docMk/>
            <pc:sldMk cId="2126802080" sldId="337"/>
            <ac:spMk id="2" creationId="{CA9A29CD-7C39-930E-B8A8-184AA5ED529B}"/>
          </ac:spMkLst>
        </pc:spChg>
        <pc:spChg chg="mod">
          <ac:chgData name="Teppala, Teja (MU-Student)" userId="1508a839-bc37-4023-94d3-bc348430e2e7" providerId="ADAL" clId="{2583B8FE-E999-42F8-AC0F-9779FE3E56CE}" dt="2024-02-29T14:51:39.706" v="5205" actId="20577"/>
          <ac:spMkLst>
            <pc:docMk/>
            <pc:sldMk cId="2126802080" sldId="337"/>
            <ac:spMk id="4" creationId="{8A0BF469-A71B-59EB-6912-9D36A551FCAC}"/>
          </ac:spMkLst>
        </pc:spChg>
      </pc:sldChg>
      <pc:sldChg chg="modSp add mod">
        <pc:chgData name="Teppala, Teja (MU-Student)" userId="1508a839-bc37-4023-94d3-bc348430e2e7" providerId="ADAL" clId="{2583B8FE-E999-42F8-AC0F-9779FE3E56CE}" dt="2024-02-29T14:55:46.983" v="5561" actId="20577"/>
        <pc:sldMkLst>
          <pc:docMk/>
          <pc:sldMk cId="1480540284" sldId="338"/>
        </pc:sldMkLst>
        <pc:spChg chg="mod">
          <ac:chgData name="Teppala, Teja (MU-Student)" userId="1508a839-bc37-4023-94d3-bc348430e2e7" providerId="ADAL" clId="{2583B8FE-E999-42F8-AC0F-9779FE3E56CE}" dt="2024-02-29T14:55:46.983" v="5561" actId="20577"/>
          <ac:spMkLst>
            <pc:docMk/>
            <pc:sldMk cId="1480540284" sldId="338"/>
            <ac:spMk id="4" creationId="{775F7586-BC6E-7803-33EC-D0EC5618186A}"/>
          </ac:spMkLst>
        </pc:spChg>
      </pc:sldChg>
      <pc:sldChg chg="add">
        <pc:chgData name="Teppala, Teja (MU-Student)" userId="1508a839-bc37-4023-94d3-bc348430e2e7" providerId="ADAL" clId="{2583B8FE-E999-42F8-AC0F-9779FE3E56CE}" dt="2024-02-29T15:43:21.880" v="5562" actId="2890"/>
        <pc:sldMkLst>
          <pc:docMk/>
          <pc:sldMk cId="2241581430" sldId="33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34CB-66EC-AA24-C1BA-F39A4F341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8036A-39B5-CF10-6A67-556E7FA7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DBA87-BE68-FAD4-89F3-41FBF55C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E98A2-28D1-B50D-2115-292E34BF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748E0-456C-CD94-D253-4B3C8D0A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1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0F68-23A2-C15D-7A3A-14BD7CAF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24EA9-47D1-B341-3523-3AECE11D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9DE5C-090F-130F-ED1C-7588EFA0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67242-EC9C-9E05-752F-73C61C2F8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FCD79-3B83-8324-B85B-ABFFD778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4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67FCD-61C6-0905-FEC4-61C2ED9B4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5432A-E761-7600-C0FF-EE0249D9F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7A60-6372-CFCD-CAD1-A5AE7AFA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0CB3-1042-EFF2-2966-05E0ADA0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EF5F2-8E8F-FE20-B641-846162A1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9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3E4E-F124-6E92-8A9C-BE326921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0C509-9BBC-77DB-74D3-9DB38471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C80BF-7ED7-40B5-5E25-6930B5F0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7758-82F7-B3AC-C433-D0E9F318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EC88D-E348-D660-541A-C173BEBA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8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A717-DCD5-33DC-BA88-DBA8C30E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6A486-16E6-5625-DF5F-E5C0DEDF9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5E8EF-5E40-F7EC-7160-4782F82F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F8E9D-87F3-A8E9-7996-E923E966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36B5-87A7-1A71-AB92-9BBA889B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8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4BDA-2083-0141-3833-0A3DD606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DB105-F7C5-032C-4701-F719D0DB1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6A4B5-8140-F0E2-D9AF-6F9E4CA42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DBB7D-7F32-9922-2B36-EDBBB047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1CAD-780C-2DD5-D52C-09837DF8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DA582-8C78-BF33-0216-0913565E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6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3BE4-95F5-7CA1-72C5-20A57F47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E5464-A088-BDE7-9526-0B9CAE769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70D81-6622-B13D-6350-D69BB3951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6CF79-6A27-5A3E-CDFF-D1F6005D3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AD406-1D3C-C117-1618-1F3101CEA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AD47-438A-86DE-1C3D-8272A0B6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1421C-5DFC-05B2-5141-31E40A234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1E31B-5196-94B0-93A3-5BED79D4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DDE4-5F17-4D6D-7E81-A9FD8D7F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B667E-1C53-EBB0-2A92-795FD52E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43FD2-5FE0-D861-6229-FAFE6B747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445E5-539A-0C68-F8F0-6A2FE6FF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7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57CC2-6ECC-EE9F-59ED-8ADA6FF9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F4904-E882-AB41-5AA8-24FB358E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00043-6DED-37ED-3280-430EDE2F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67DB-53C7-433C-C673-81E22D345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8CFE0-CE02-9945-AA21-72A0E1ECF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7C411-3299-6C76-7F6E-B03984E23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05F45-F92B-A764-0848-E8E6A4CF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448DD-E754-111B-8DD0-F43CF1839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A9CA7-F35F-9D19-1A74-8427F05D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1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BC24-08BD-F326-053F-AD1A884E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D1957-0068-D210-8F7E-7ABB2B473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3BF6D-6C21-1BCD-5261-10CA0FE63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4A3AB-AF35-C272-3E4E-E09B80BB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FADE-1C61-588D-9882-A5ABA49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16148-C2F1-7917-8038-B153C69E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2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65275-2547-EB26-FD2A-6D436B1D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C037E-1CA5-4D24-89F9-1F7BE06C7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F140E-3F21-3736-B4C8-22BBC09BF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626F10-AE21-488F-8DD1-0A98CEF19291}" type="datetimeFigureOut">
              <a:rPr lang="en-US" smtClean="0"/>
              <a:t>31-Mar-24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9CBDF-191F-A55F-9809-0C424C554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9711-450F-4DD5-6146-0C71F6398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B08A8E-C996-4A6A-BAD8-F8FE37AD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8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ngall.com/frog-png/download/163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0087/calendar-by-helis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hyperlink" Target="mailto:ttgbk@mail.missouri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459E-980D-C5B3-8E27-98278A8A5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71501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A LEAP YEAR 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90533-7DF6-956D-489B-92AE8499F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7037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TEJA TEPPALA</a:t>
            </a:r>
          </a:p>
        </p:txBody>
      </p:sp>
      <p:pic>
        <p:nvPicPr>
          <p:cNvPr id="5" name="Picture 4" descr="A green frog with orange feet&#10;&#10;Description automatically generated">
            <a:extLst>
              <a:ext uri="{FF2B5EF4-FFF2-40B4-BE49-F238E27FC236}">
                <a16:creationId xmlns:a16="http://schemas.microsoft.com/office/drawing/2014/main" id="{A9CF362E-EE5F-FE77-30D1-A0B7D32B17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163"/>
            <a:ext cx="4944326" cy="45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286F1-DEB7-BCC0-C457-922074022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EFF6-CA72-6130-7F5B-F374A6F6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Where’s this difference coming from?</a:t>
            </a:r>
          </a:p>
        </p:txBody>
      </p:sp>
      <p:pic>
        <p:nvPicPr>
          <p:cNvPr id="5" name="Content Placeholder 4" descr="A green frog on a white background&#10;&#10;Description automatically generated">
            <a:extLst>
              <a:ext uri="{FF2B5EF4-FFF2-40B4-BE49-F238E27FC236}">
                <a16:creationId xmlns:a16="http://schemas.microsoft.com/office/drawing/2014/main" id="{18CACDC5-4787-6CD0-6E21-2E1E6740A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302" y="5029200"/>
            <a:ext cx="2873004" cy="1828800"/>
          </a:xfrm>
        </p:spPr>
      </p:pic>
    </p:spTree>
    <p:extLst>
      <p:ext uri="{BB962C8B-B14F-4D97-AF65-F5344CB8AC3E}">
        <p14:creationId xmlns:p14="http://schemas.microsoft.com/office/powerpoint/2010/main" val="428829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D686C-10F7-89C5-A664-1748401B2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7C69-22F4-A582-71F9-82C7AAD8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Where’s this difference coming from?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00FBC-7495-6D6A-73C0-120F36E92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day/night cycle due to Earth’s rotation, has nothing to do with the yearly cycle from Earth’s revolution.</a:t>
            </a:r>
          </a:p>
        </p:txBody>
      </p:sp>
      <p:pic>
        <p:nvPicPr>
          <p:cNvPr id="5" name="Picture 4" descr="A planet earth in space&#10;&#10;Description automatically generated">
            <a:extLst>
              <a:ext uri="{FF2B5EF4-FFF2-40B4-BE49-F238E27FC236}">
                <a16:creationId xmlns:a16="http://schemas.microsoft.com/office/drawing/2014/main" id="{451AD2BB-5C0E-7D28-853C-965C22696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14" y="3022805"/>
            <a:ext cx="2857500" cy="2857500"/>
          </a:xfrm>
          <a:prstGeom prst="rect">
            <a:avLst/>
          </a:prstGeom>
        </p:spPr>
      </p:pic>
      <p:pic>
        <p:nvPicPr>
          <p:cNvPr id="7" name="Picture 6" descr="A yellow circle with colored lines around it&#10;&#10;Description automatically generated">
            <a:extLst>
              <a:ext uri="{FF2B5EF4-FFF2-40B4-BE49-F238E27FC236}">
                <a16:creationId xmlns:a16="http://schemas.microsoft.com/office/drawing/2014/main" id="{D385CFCF-0729-20BF-140C-E79F5ECB6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22805"/>
            <a:ext cx="4275971" cy="2857500"/>
          </a:xfrm>
          <a:prstGeom prst="rect">
            <a:avLst/>
          </a:prstGeom>
        </p:spPr>
      </p:pic>
      <p:pic>
        <p:nvPicPr>
          <p:cNvPr id="6" name="Picture 5" descr="A green frog on a white background&#10;&#10;Description automatically generated">
            <a:extLst>
              <a:ext uri="{FF2B5EF4-FFF2-40B4-BE49-F238E27FC236}">
                <a16:creationId xmlns:a16="http://schemas.microsoft.com/office/drawing/2014/main" id="{4D93F118-892B-C243-4B1D-A22DEC1DB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302" y="5029200"/>
            <a:ext cx="287300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68F43-4BC3-F5F0-3B40-5B7DE2F0B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131B-814B-C8A3-0306-BE145844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Where’s this difference coming from?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F53B0-A00D-A31A-B858-B5099F224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tropical year is actually </a:t>
            </a:r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365 days, 5 hours, 48 minutes, and 46 seconds long, or 365.242199 days long. </a:t>
            </a:r>
          </a:p>
          <a:p>
            <a:endParaRPr lang="en-US" b="0" i="0" dirty="0">
              <a:solidFill>
                <a:srgbClr val="E93119"/>
              </a:solidFill>
              <a:effectLst/>
              <a:latin typeface="Jumble" panose="02000503000000020004" pitchFamily="2" charset="0"/>
            </a:endParaRP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green frog on a white background&#10;&#10;Description automatically generated">
            <a:extLst>
              <a:ext uri="{FF2B5EF4-FFF2-40B4-BE49-F238E27FC236}">
                <a16:creationId xmlns:a16="http://schemas.microsoft.com/office/drawing/2014/main" id="{9DE4EAD3-F0EB-1133-C280-A4219CCE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302" y="5029200"/>
            <a:ext cx="287300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6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BACD2-485D-7D95-71AB-3D3F6C4F9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028F-5B29-914B-D623-736EDC05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Where’s this difference coming from?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749C7-AC14-8248-BAE8-23C20D2B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tropical year is actually </a:t>
            </a:r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365 days, 5 hours, 48 minutes, and 46 seconds long, or 365.242199 days long.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TBH, a day isn’t exactly 24 hours long. But that’s a story for another time. </a:t>
            </a:r>
          </a:p>
          <a:p>
            <a:endParaRPr lang="en-US" b="0" i="0" dirty="0">
              <a:solidFill>
                <a:srgbClr val="E93119"/>
              </a:solidFill>
              <a:effectLst/>
              <a:latin typeface="Jumble" panose="02000503000000020004" pitchFamily="2" charset="0"/>
            </a:endParaRP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green frog on a white background&#10;&#10;Description automatically generated">
            <a:extLst>
              <a:ext uri="{FF2B5EF4-FFF2-40B4-BE49-F238E27FC236}">
                <a16:creationId xmlns:a16="http://schemas.microsoft.com/office/drawing/2014/main" id="{2425A7A6-D8CF-76D2-407B-A5357FD9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302" y="5029200"/>
            <a:ext cx="287300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9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615D92-5915-8B4D-0F34-45B39E676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298A-FEE4-1ABF-280C-6FE7DEFC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Before we dive in, why do we have seasons?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F9CE5-BC9D-C709-CAEA-9EBEDDF50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0" i="0" dirty="0">
              <a:solidFill>
                <a:srgbClr val="E93119"/>
              </a:solidFill>
              <a:effectLst/>
              <a:latin typeface="Jumble" panose="02000503000000020004" pitchFamily="2" charset="0"/>
            </a:endParaRP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CBE6E9F-1200-67BB-4582-890320F98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544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1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1AD95-0676-B32E-91CF-94B6635B9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F577A-23D5-8336-C5FF-02891B73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Reason for seasons:</a:t>
            </a:r>
          </a:p>
        </p:txBody>
      </p:sp>
      <p:pic>
        <p:nvPicPr>
          <p:cNvPr id="5" name="Content Placeholder 4" descr="A green frog with brown eyes&#10;&#10;Description automatically generated">
            <a:extLst>
              <a:ext uri="{FF2B5EF4-FFF2-40B4-BE49-F238E27FC236}">
                <a16:creationId xmlns:a16="http://schemas.microsoft.com/office/drawing/2014/main" id="{A91FD9C3-2F2B-B14F-E97F-9A58CD9E4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048" y="0"/>
            <a:ext cx="4187952" cy="2286000"/>
          </a:xfrm>
        </p:spPr>
      </p:pic>
    </p:spTree>
    <p:extLst>
      <p:ext uri="{BB962C8B-B14F-4D97-AF65-F5344CB8AC3E}">
        <p14:creationId xmlns:p14="http://schemas.microsoft.com/office/powerpoint/2010/main" val="1502097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D66E3-EB3A-0590-186D-42506423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4943-8284-E7C2-F35C-3E29402E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Reason for seasons: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AA54E-30F1-0B09-E3E7-50CAAE5E9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Earth has seasons because something collided and caused the axial tilt.</a:t>
            </a:r>
            <a:endParaRPr lang="en-US" b="0" i="0" dirty="0">
              <a:solidFill>
                <a:srgbClr val="E93119"/>
              </a:solidFill>
              <a:effectLst/>
              <a:latin typeface="Jumble" panose="02000503000000020004" pitchFamily="2" charset="0"/>
            </a:endParaRP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lanet with a fire around it&#10;&#10;Description automatically generated">
            <a:extLst>
              <a:ext uri="{FF2B5EF4-FFF2-40B4-BE49-F238E27FC236}">
                <a16:creationId xmlns:a16="http://schemas.microsoft.com/office/drawing/2014/main" id="{3D532C4C-AAC2-BA49-05E9-1C6904787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96" y="2889352"/>
            <a:ext cx="4504404" cy="3603523"/>
          </a:xfrm>
          <a:prstGeom prst="rect">
            <a:avLst/>
          </a:prstGeom>
        </p:spPr>
      </p:pic>
      <p:pic>
        <p:nvPicPr>
          <p:cNvPr id="7" name="Picture 6" descr="A planet earth with a satellite in the background&#10;&#10;Description automatically generated">
            <a:extLst>
              <a:ext uri="{FF2B5EF4-FFF2-40B4-BE49-F238E27FC236}">
                <a16:creationId xmlns:a16="http://schemas.microsoft.com/office/drawing/2014/main" id="{2F299F61-75B8-3C2C-5400-9DA51622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2889352"/>
            <a:ext cx="4743450" cy="3552825"/>
          </a:xfrm>
          <a:prstGeom prst="rect">
            <a:avLst/>
          </a:prstGeom>
        </p:spPr>
      </p:pic>
      <p:pic>
        <p:nvPicPr>
          <p:cNvPr id="6" name="Picture 5" descr="A green frog with brown eyes&#10;&#10;Description automatically generated">
            <a:extLst>
              <a:ext uri="{FF2B5EF4-FFF2-40B4-BE49-F238E27FC236}">
                <a16:creationId xmlns:a16="http://schemas.microsoft.com/office/drawing/2014/main" id="{F3A3BF52-4EBF-B544-4852-ADD3C84809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048" y="0"/>
            <a:ext cx="418795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6E8CD-1334-7202-DE27-AA8EA85C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F791-9367-AAEE-2E4A-3E2A1FCC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Reason for seasons:</a:t>
            </a:r>
          </a:p>
        </p:txBody>
      </p:sp>
      <p:pic>
        <p:nvPicPr>
          <p:cNvPr id="8" name="Content Placeholder 7" descr="A green frog with brown eyes&#10;&#10;Description automatically generated">
            <a:extLst>
              <a:ext uri="{FF2B5EF4-FFF2-40B4-BE49-F238E27FC236}">
                <a16:creationId xmlns:a16="http://schemas.microsoft.com/office/drawing/2014/main" id="{AAE703D9-0A8B-E2CD-6715-EED82965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048" y="0"/>
            <a:ext cx="4187952" cy="2286000"/>
          </a:xfrm>
        </p:spPr>
      </p:pic>
      <p:pic>
        <p:nvPicPr>
          <p:cNvPr id="6" name="Picture 5" descr="A diagram of the sun and earth&#10;&#10;Description automatically generated">
            <a:extLst>
              <a:ext uri="{FF2B5EF4-FFF2-40B4-BE49-F238E27FC236}">
                <a16:creationId xmlns:a16="http://schemas.microsoft.com/office/drawing/2014/main" id="{C484DA54-10F4-C064-3310-74BC8786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6" y="2423160"/>
            <a:ext cx="7619048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0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0D1F33-D031-4140-0FC1-FF0432EE1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6E00-0124-A90F-C2BD-06EAD05C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happens if we use 365 days?</a:t>
            </a:r>
          </a:p>
        </p:txBody>
      </p:sp>
      <p:pic>
        <p:nvPicPr>
          <p:cNvPr id="5" name="Content Placeholder 4" descr="A cartoon of a frog&#10;&#10;Description automatically generated">
            <a:extLst>
              <a:ext uri="{FF2B5EF4-FFF2-40B4-BE49-F238E27FC236}">
                <a16:creationId xmlns:a16="http://schemas.microsoft.com/office/drawing/2014/main" id="{D227F9A2-AB3F-9D6E-B34C-DBDE663F9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318284"/>
            <a:ext cx="1828800" cy="1828800"/>
          </a:xfrm>
        </p:spPr>
      </p:pic>
      <p:pic>
        <p:nvPicPr>
          <p:cNvPr id="6" name="Picture 5" descr="A diagram of the sun and earth&#10;&#10;Description automatically generated">
            <a:extLst>
              <a:ext uri="{FF2B5EF4-FFF2-40B4-BE49-F238E27FC236}">
                <a16:creationId xmlns:a16="http://schemas.microsoft.com/office/drawing/2014/main" id="{170AF7E5-7C76-AA42-9174-372EE628D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6" y="2423160"/>
            <a:ext cx="7619048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8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801A9-EAB7-5714-0573-44C5AA0DB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8B52-1C25-DE77-86B7-86594F2F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happens if we use 365 days?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B164-54BC-5585-21D3-F2289A9C3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Seasons go out of sync!</a:t>
            </a:r>
          </a:p>
        </p:txBody>
      </p:sp>
      <p:pic>
        <p:nvPicPr>
          <p:cNvPr id="6" name="Picture 5" descr="A diagram of the sun and earth&#10;&#10;Description automatically generated">
            <a:extLst>
              <a:ext uri="{FF2B5EF4-FFF2-40B4-BE49-F238E27FC236}">
                <a16:creationId xmlns:a16="http://schemas.microsoft.com/office/drawing/2014/main" id="{ACA8A3A3-D038-0F87-5427-A2C1A473C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6" y="2423974"/>
            <a:ext cx="7619048" cy="3809524"/>
          </a:xfrm>
          <a:prstGeom prst="rect">
            <a:avLst/>
          </a:prstGeom>
        </p:spPr>
      </p:pic>
      <p:pic>
        <p:nvPicPr>
          <p:cNvPr id="5" name="Picture 4" descr="A cartoon of a frog&#10;&#10;Description automatically generated">
            <a:extLst>
              <a:ext uri="{FF2B5EF4-FFF2-40B4-BE49-F238E27FC236}">
                <a16:creationId xmlns:a16="http://schemas.microsoft.com/office/drawing/2014/main" id="{641623A1-2363-8F28-08AB-87AE93C4E0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31909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F9A6BD-45F9-94F2-6E49-899A97FE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C980F-9866-B3EB-876A-F0B48118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E93119"/>
                </a:solidFill>
                <a:latin typeface="Jumble" panose="02000503000000020004" pitchFamily="2" charset="0"/>
              </a:rPr>
              <a:t>About me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552E2E7-CE97-3AA9-5CC3-1FD8C3079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E93119"/>
                </a:solidFill>
                <a:latin typeface="Jumble" panose="02000503000000020004" pitchFamily="2" charset="0"/>
              </a:rPr>
              <a:t>Teja Teppala</a:t>
            </a:r>
          </a:p>
          <a:p>
            <a:endParaRPr lang="en-US" sz="2200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r>
              <a:rPr lang="en-US" sz="2200" dirty="0">
                <a:solidFill>
                  <a:srgbClr val="E93119"/>
                </a:solidFill>
                <a:latin typeface="Jumble" panose="02000503000000020004" pitchFamily="2" charset="0"/>
              </a:rPr>
              <a:t>Doctoral Candidate in Astronomy</a:t>
            </a:r>
          </a:p>
          <a:p>
            <a:endParaRPr lang="en-US" sz="2200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r>
              <a:rPr lang="en-US" sz="2200" dirty="0">
                <a:solidFill>
                  <a:srgbClr val="E93119"/>
                </a:solidFill>
                <a:latin typeface="Jumble" panose="02000503000000020004" pitchFamily="2" charset="0"/>
              </a:rPr>
              <a:t>Studies star formation in low-mass galaxies</a:t>
            </a:r>
          </a:p>
        </p:txBody>
      </p:sp>
      <p:pic>
        <p:nvPicPr>
          <p:cNvPr id="5" name="Content Placeholder 4" descr="A person taking a selfie in front of a statue of liberty&#10;&#10;Description automatically generated">
            <a:extLst>
              <a:ext uri="{FF2B5EF4-FFF2-40B4-BE49-F238E27FC236}">
                <a16:creationId xmlns:a16="http://schemas.microsoft.com/office/drawing/2014/main" id="{CEA2D9DB-B70A-9EB6-1F52-876C9CC7C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r="182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703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598A0-4342-D1C6-5414-814BDCF3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D454-0447-6BE0-FC90-584B718F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happens if we use 365 days?</a:t>
            </a:r>
          </a:p>
        </p:txBody>
      </p:sp>
      <p:pic>
        <p:nvPicPr>
          <p:cNvPr id="5" name="Content Placeholder 4" descr="A cartoon of a frog&#10;&#10;Description automatically generated">
            <a:extLst>
              <a:ext uri="{FF2B5EF4-FFF2-40B4-BE49-F238E27FC236}">
                <a16:creationId xmlns:a16="http://schemas.microsoft.com/office/drawing/2014/main" id="{D87B5FA0-2746-3D6E-051E-42336797D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152" y="5321808"/>
            <a:ext cx="1828800" cy="1828800"/>
          </a:xfrm>
        </p:spPr>
      </p:pic>
    </p:spTree>
    <p:extLst>
      <p:ext uri="{BB962C8B-B14F-4D97-AF65-F5344CB8AC3E}">
        <p14:creationId xmlns:p14="http://schemas.microsoft.com/office/powerpoint/2010/main" val="290262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6CF18-19FF-B041-B07C-32601D727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BA74-91CB-C3DB-5BCA-B81D1C59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happens if we use 365 days?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D32BB-A9D7-00E4-251A-9B603C84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extra 0.24 days throws seasons off after a few years!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C3B98-0926-5C6B-7788-2BD6219CC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857" y="2423974"/>
            <a:ext cx="5714286" cy="3809524"/>
          </a:xfrm>
          <a:prstGeom prst="rect">
            <a:avLst/>
          </a:prstGeom>
        </p:spPr>
      </p:pic>
      <p:pic>
        <p:nvPicPr>
          <p:cNvPr id="5" name="Picture 4" descr="A cartoon of a frog&#10;&#10;Description automatically generated">
            <a:extLst>
              <a:ext uri="{FF2B5EF4-FFF2-40B4-BE49-F238E27FC236}">
                <a16:creationId xmlns:a16="http://schemas.microsoft.com/office/drawing/2014/main" id="{CFF5B02C-2D50-383F-D4E8-2FA9A82B06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32180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01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4A376-2B5E-18AC-7D35-FF8F01CFB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3519-C430-BCF4-0E52-108B4DBE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happens if we use 365 days?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A7C1F-5C16-7B22-9A97-0DDFF58E5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Also, bad news for farmers!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78FAD-FECD-D709-6282-1B6D5D0F4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857" y="2423974"/>
            <a:ext cx="5714286" cy="3809524"/>
          </a:xfrm>
          <a:prstGeom prst="rect">
            <a:avLst/>
          </a:prstGeom>
        </p:spPr>
      </p:pic>
      <p:pic>
        <p:nvPicPr>
          <p:cNvPr id="5" name="Picture 4" descr="A cartoon of a frog&#10;&#10;Description automatically generated">
            <a:extLst>
              <a:ext uri="{FF2B5EF4-FFF2-40B4-BE49-F238E27FC236}">
                <a16:creationId xmlns:a16="http://schemas.microsoft.com/office/drawing/2014/main" id="{3358F1FC-9881-62E4-E8EE-4B6739CCEC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152" y="532180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4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4CC97-7BD5-1BE8-66A5-8CB55D329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BBC2-3C7E-C19B-793F-C86D9B23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to solve this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05072-BE8E-37DC-0CCF-60994CA8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54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DABF8-600D-634C-993A-552C13B0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991C-6B34-802C-4CE2-0463AEF4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to solve this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0E056-4842-B1DC-87E5-67EA8068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Leap year!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57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0C282-7FBB-40D9-8A95-3C5DE4F4A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8640-994E-C5B3-0304-AC1CC0D2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to solve this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F72E0-8D74-3798-DD6E-A5037638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Leap year!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Egyptian astronomers around 50 B.C. measured the Earth’s orbit to be close to 365.25 days long.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334FA-184A-BBA6-C785-F9C22221A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8762" y="1324927"/>
            <a:ext cx="4303238" cy="49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00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17188-190D-5EB4-4EA5-B6FE64D5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DB44-6638-F21C-AC82-91C4ADC82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to solve this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6AA76-EE8B-DAF6-F1C8-E36B21FAB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Leap year!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Egyptian astronomers around 50 B.C. measured the Earth’s orbit to be close to 365.25 days long.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Julius Caesar implemented a new calendar in 46 B.C., adding one day every four years. 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2E306AFD-4292-CD14-64E9-B0F0B4F28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9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63539-2A25-C1F3-D08E-87FC8BFB8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74D7-8B4B-70CF-B812-20EA456B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to solve this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96B53-CECF-A45C-A901-D0A6E2B6D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Leap year!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Egyptian astronomers around 50 B.C. measured the Earth’s orbit to be close to 365.25 days long.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Julius Caesar implemented a new calendar in 46 B.C., adding one day every four years.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Essentially adding it to the last month of the leap year.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83938776-475D-A0D2-EAD2-DD195E5DB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59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95766-B200-36CC-8756-294BAF4A0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4F9BF-482E-F898-C0C3-97ADEEC9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to solve this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CCCC7-CE31-0FDC-6B40-7E7274663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Leap year!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Egyptian astronomers around 50 B.C. measured the Earth’s orbit to be close to 365.25 days long.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Julius Caesar implemented a new calendar in 46 B.C., adding one day every four years.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Essentially adding it to the last month of the leap year.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He also did a bunch of crazy stuff..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2CB8841B-8DFD-11D9-9D6A-B446E2AF9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63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5E90D4-E3E8-55AB-78BE-FB985FC3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BAA4-A703-14FE-8B97-1FF45A31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else did Caesar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8A4A2-ABFD-B916-59B4-1CD77C039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/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61C7BDBD-C44B-9EC5-67B7-1CD9112EA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 descr="A black and white face&#10;&#10;Description automatically generated">
            <a:extLst>
              <a:ext uri="{FF2B5EF4-FFF2-40B4-BE49-F238E27FC236}">
                <a16:creationId xmlns:a16="http://schemas.microsoft.com/office/drawing/2014/main" id="{7EA40296-C656-BA37-9FD3-6B7073F12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0" y="1690688"/>
            <a:ext cx="3305636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5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CDBD-430B-CCA0-3625-56A3260E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Any leap day babies in the house?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9A51D-E10A-1271-E901-447A42AB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red and white calendar with a date&#10;&#10;Description automatically generated">
            <a:extLst>
              <a:ext uri="{FF2B5EF4-FFF2-40B4-BE49-F238E27FC236}">
                <a16:creationId xmlns:a16="http://schemas.microsoft.com/office/drawing/2014/main" id="{9DC96E5E-BCEF-2420-900C-A561548926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71" y="913171"/>
            <a:ext cx="5031658" cy="5031658"/>
          </a:xfrm>
          <a:prstGeom prst="rect">
            <a:avLst/>
          </a:prstGeom>
        </p:spPr>
      </p:pic>
      <p:pic>
        <p:nvPicPr>
          <p:cNvPr id="6" name="Picture 5" descr="A blue frog with black spots&#10;&#10;Description automatically generated">
            <a:extLst>
              <a:ext uri="{FF2B5EF4-FFF2-40B4-BE49-F238E27FC236}">
                <a16:creationId xmlns:a16="http://schemas.microsoft.com/office/drawing/2014/main" id="{7AF80818-1F95-FE6A-5993-10CC875F81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675"/>
            <a:ext cx="105562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1AA8F-7E2E-55DF-4938-381CCA456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E64A-B9E5-0965-207E-5243E5C2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else did Caesar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3A935-DD89-C8D5-D516-E5B4273F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He shifted the beginning of the year from March 1 to January 1!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94BA4642-B67B-BEAC-36C5-AE0619C3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 descr="A black and white face&#10;&#10;Description automatically generated">
            <a:extLst>
              <a:ext uri="{FF2B5EF4-FFF2-40B4-BE49-F238E27FC236}">
                <a16:creationId xmlns:a16="http://schemas.microsoft.com/office/drawing/2014/main" id="{2F76BE0A-C298-EDB4-6698-A6F7920A8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0" y="1690688"/>
            <a:ext cx="3305636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65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6344DB-9210-6C11-B3DE-BA311943A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0FBD7-BC0B-658D-E255-B872C392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else did Caesar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45D02-17AE-F1B6-588C-ED5851570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He also shifted the beginning of the year from March 1 to January 1!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That’s why the 7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 (September) through the 10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 (December) are now the 9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through 12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months.</a:t>
            </a: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F2423A2B-C360-01D3-4435-58A4194FD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 descr="A black and white face&#10;&#10;Description automatically generated">
            <a:extLst>
              <a:ext uri="{FF2B5EF4-FFF2-40B4-BE49-F238E27FC236}">
                <a16:creationId xmlns:a16="http://schemas.microsoft.com/office/drawing/2014/main" id="{0EBE87D5-28EC-047E-CC59-F71C3E5C9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0" y="1690688"/>
            <a:ext cx="3305636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43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4CE3B-E032-4FB8-D783-522ED749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EE95-FE6D-CFC2-E360-8D8BDAF5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else did Caesar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5464A-C7E5-95D6-D9AB-868CDBF2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He also shifted the beginning of the year from March 1 to January 1!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That’s why the 7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 (September) through the 10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 (December) are now the 9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through 12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February, the ‘original’ 12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month, now gets to be the 2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nd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, and that’s the reason why we have the leap day this month.</a:t>
            </a: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15E70CAA-3D08-3C56-7122-67617A5B0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 descr="A black and white face&#10;&#10;Description automatically generated">
            <a:extLst>
              <a:ext uri="{FF2B5EF4-FFF2-40B4-BE49-F238E27FC236}">
                <a16:creationId xmlns:a16="http://schemas.microsoft.com/office/drawing/2014/main" id="{EB478945-429B-5D38-6E81-C40D75CC9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0" y="1690688"/>
            <a:ext cx="3305636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27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A7EF0-D8DA-D1BE-E3B2-A995BD20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E35A-732C-0484-E5DF-0FA96338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Problem solved?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F5EFC-EC3C-2694-C593-761D90F74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EF590D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2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05A28-5F3C-9D5B-8D78-13CBDC15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2FBC-ABAD-6C70-2B86-B07F993A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Problem solved?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04745-2215-D9A7-C81E-E664B2131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EF590D"/>
              </a:solidFill>
              <a:latin typeface="Jumbl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8E05D-76EA-F339-F12D-F0E80A77A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553" y="2423974"/>
            <a:ext cx="393689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57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9ABB1-4CF2-19E4-DA16-A7332556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73A7-5431-6407-E8FF-32C0D9A4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E93119"/>
                </a:solidFill>
                <a:latin typeface="Jumble" panose="02000503000000020004" pitchFamily="2" charset="0"/>
              </a:rPr>
              <a:t>Acshually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..</a:t>
            </a:r>
          </a:p>
        </p:txBody>
      </p:sp>
      <p:pic>
        <p:nvPicPr>
          <p:cNvPr id="7" name="Content Placeholder 6" descr="A person sitting at a desk with a pile of files&#10;&#10;Description automatically generated">
            <a:extLst>
              <a:ext uri="{FF2B5EF4-FFF2-40B4-BE49-F238E27FC236}">
                <a16:creationId xmlns:a16="http://schemas.microsoft.com/office/drawing/2014/main" id="{7178B25A-8A51-E786-BF1F-F7A81A26C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109588" cy="3999143"/>
          </a:xfrm>
        </p:spPr>
      </p:pic>
    </p:spTree>
    <p:extLst>
      <p:ext uri="{BB962C8B-B14F-4D97-AF65-F5344CB8AC3E}">
        <p14:creationId xmlns:p14="http://schemas.microsoft.com/office/powerpoint/2010/main" val="1696444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22733-3C73-3BCD-7982-55AAC65A1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5AD2-BD07-69EA-ADD5-EAE9C039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E93119"/>
                </a:solidFill>
                <a:latin typeface="Jumble" panose="02000503000000020004" pitchFamily="2" charset="0"/>
              </a:rPr>
              <a:t>Acshually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E94CD-3F44-4079-44A4-C01E48B24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Caesar’s solution overcorrects.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CCDAEE95-719E-673F-6218-86A59D11E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67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49DF35-1B63-3BFE-8A2C-6BC2E6499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E06E4-751F-060E-BC0D-78AB756F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E93119"/>
                </a:solidFill>
                <a:latin typeface="Jumble" panose="02000503000000020004" pitchFamily="2" charset="0"/>
              </a:rPr>
              <a:t>Acshually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1DB96-0354-E428-8D55-41A3E7A3F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Caesar’s solution overcorrects.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tropical year is different from a calendar year by 5 hours, 48 minutes, and 46 seconds. 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B644C171-B6F7-F46E-3D5A-3A1CBC819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9FD47-7AA9-6CF1-7BB8-1473DB0F6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240" y="1582533"/>
            <a:ext cx="2743583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5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11B4F-6AD4-2A99-EE2E-EDEFEAD8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AEA9-BB3A-4F5B-8048-97118470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E93119"/>
                </a:solidFill>
                <a:latin typeface="Jumble" panose="02000503000000020004" pitchFamily="2" charset="0"/>
              </a:rPr>
              <a:t>Acshually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E0074-2277-7E48-1E68-5239AB6D0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Caesar’s solution overcorrects.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tropical year is different from a calendar year by 5 hours, 48 minutes, and 46 seconds.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Over four years, that adds up to 23 hours, 15 minutes, and 4 seconds.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BFD38CF2-A849-9C18-543F-E872005AF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79CFB-E0A6-0E8C-C76C-31FFE5630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240" y="1582533"/>
            <a:ext cx="2743583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8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681289-F89E-5D65-5338-8624AA9C1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D950-B490-DD0C-7B28-28EF1773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E93119"/>
                </a:solidFill>
                <a:latin typeface="Jumble" panose="02000503000000020004" pitchFamily="2" charset="0"/>
              </a:rPr>
              <a:t>Acshually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9330C-4E06-89B0-7296-3BA99E216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Caesar’s solution overcorrects.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tropical year is different from a calendar year by 5 hours, 48 minutes, and 46 seconds.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Over four years, that adds up to 23 hours, 15 minutes, and 4 seconds.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That’s 44 minutes, 56 seconds less than a day.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9F6BD2C1-938D-8247-2164-D4F55FDA8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6E8D7-AC04-D5C5-9BCF-C17FE048F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240" y="1582533"/>
            <a:ext cx="2743583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F5218-B134-A43E-E711-311B6288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2FC0-F689-551E-132F-E7C2D336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Any leap day babies in the house?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4AD1E-E0D0-4B4F-A774-69497F5C2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Chances are about one in 1461! </a:t>
            </a:r>
          </a:p>
        </p:txBody>
      </p:sp>
      <p:pic>
        <p:nvPicPr>
          <p:cNvPr id="5" name="Picture 4" descr="A red and white calendar with a date&#10;&#10;Description automatically generated">
            <a:extLst>
              <a:ext uri="{FF2B5EF4-FFF2-40B4-BE49-F238E27FC236}">
                <a16:creationId xmlns:a16="http://schemas.microsoft.com/office/drawing/2014/main" id="{77317B9B-AD76-82A1-6D33-7D338346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71" y="913171"/>
            <a:ext cx="5031658" cy="5031658"/>
          </a:xfrm>
          <a:prstGeom prst="rect">
            <a:avLst/>
          </a:prstGeom>
        </p:spPr>
      </p:pic>
      <p:pic>
        <p:nvPicPr>
          <p:cNvPr id="6" name="Picture 5" descr="A blue frog with black spots&#10;&#10;Description automatically generated">
            <a:extLst>
              <a:ext uri="{FF2B5EF4-FFF2-40B4-BE49-F238E27FC236}">
                <a16:creationId xmlns:a16="http://schemas.microsoft.com/office/drawing/2014/main" id="{ADE14C73-5FB4-43FC-1E7B-1D18AA4E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675"/>
            <a:ext cx="105562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5B02F-4EE5-B4B3-1962-CDE530B00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D918-54CC-595C-D087-D110211A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E93119"/>
                </a:solidFill>
                <a:latin typeface="Jumble" panose="02000503000000020004" pitchFamily="2" charset="0"/>
              </a:rPr>
              <a:t>Acshually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1CF46-AFF1-5D16-427B-A5403DE36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Caesar’s solution overcorrects.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tropical year is different from a calendar year by 5 hours, 48 minutes, and 46 seconds.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Over four years, that adds up to 23 hours, 15 minutes, and 4 seconds.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That’s 44 minutes, 56 seconds less than a day.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This adds about 3.12 days every 400 years.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's head with a black background&#10;&#10;Description automatically generated">
            <a:extLst>
              <a:ext uri="{FF2B5EF4-FFF2-40B4-BE49-F238E27FC236}">
                <a16:creationId xmlns:a16="http://schemas.microsoft.com/office/drawing/2014/main" id="{E084B236-93F0-0837-2C4E-88F87CE35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87" y="1328149"/>
            <a:ext cx="5346290" cy="534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E3812-C48C-7B08-8238-672B9A57A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240" y="1582533"/>
            <a:ext cx="2743583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89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6F5312-E57A-78E1-7B88-F75D76BF1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5AA7C-A988-1942-5ADB-6B332DEF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31" y="330739"/>
            <a:ext cx="5334198" cy="162452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Cut to late 1500s..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1D43E08-DB53-18C2-CB85-7CD1ECE14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6" name="Content Placeholder 5" descr="A painting of people sitting in tents&#10;&#10;Description automatically generated">
            <a:extLst>
              <a:ext uri="{FF2B5EF4-FFF2-40B4-BE49-F238E27FC236}">
                <a16:creationId xmlns:a16="http://schemas.microsoft.com/office/drawing/2014/main" id="{ECCD5FB9-4B8E-5653-5A9C-C968943D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36803" b="-1"/>
          <a:stretch/>
        </p:blipFill>
        <p:spPr>
          <a:xfrm>
            <a:off x="6636774" y="68827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5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A4980-FEBF-D4B0-0EA1-B3BA1FB0B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749A-A448-B3CA-FD6E-DFDE4D1F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Cut to late 1500s..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A4CD7-8922-AD1C-06BA-F7ED420E8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By 1582 A.D., this added up to 12.7 days, pushing spring towards winter.  </a:t>
            </a:r>
          </a:p>
        </p:txBody>
      </p:sp>
      <p:pic>
        <p:nvPicPr>
          <p:cNvPr id="6" name="Picture 5" descr="A tree next to each other&#10;&#10;Description automatically generated">
            <a:extLst>
              <a:ext uri="{FF2B5EF4-FFF2-40B4-BE49-F238E27FC236}">
                <a16:creationId xmlns:a16="http://schemas.microsoft.com/office/drawing/2014/main" id="{63B65E1E-AE9A-63C7-EBF0-710AC65C8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89" y="1825625"/>
            <a:ext cx="3756611" cy="2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39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B56D35-8DEE-1097-72B9-EBD2281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D624-AF22-2C39-B937-83DF0767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Cut to late 1500s..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E3F86-E03A-CD18-5EB5-2BB5782F7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By 1582 A.D., this added up to 12.7 days, pushing spring towards winter. 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Catholic Church did not want to celebrate Easter in winter.</a:t>
            </a:r>
          </a:p>
        </p:txBody>
      </p:sp>
      <p:pic>
        <p:nvPicPr>
          <p:cNvPr id="6" name="Picture 5" descr="A person wearing a bunny garment&#10;&#10;Description automatically generated">
            <a:extLst>
              <a:ext uri="{FF2B5EF4-FFF2-40B4-BE49-F238E27FC236}">
                <a16:creationId xmlns:a16="http://schemas.microsoft.com/office/drawing/2014/main" id="{3D554F23-2D66-2ED1-9A87-FA35A06CB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35" y="2122590"/>
            <a:ext cx="4130641" cy="26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2FFA0-0587-455E-F83B-08CDE78C1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030A-7F61-5566-FE57-95200AAE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Cut to late 1500s..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E71E1-D81A-7246-BDC4-D23DF4C1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By 1582 A.D., this added up to 12.7 days, pushing spring towards winter. 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Catholic Church did not want to celebrate Easter in winter.</a:t>
            </a:r>
          </a:p>
        </p:txBody>
      </p:sp>
      <p:pic>
        <p:nvPicPr>
          <p:cNvPr id="6" name="Picture 5" descr="A person wearing a bunny garment&#10;&#10;Description automatically generated">
            <a:extLst>
              <a:ext uri="{FF2B5EF4-FFF2-40B4-BE49-F238E27FC236}">
                <a16:creationId xmlns:a16="http://schemas.microsoft.com/office/drawing/2014/main" id="{BDE4769D-34D7-ED0B-4727-AFE7AA2A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35" y="2122590"/>
            <a:ext cx="4130641" cy="2612820"/>
          </a:xfrm>
          <a:prstGeom prst="rect">
            <a:avLst/>
          </a:prstGeom>
        </p:spPr>
      </p:pic>
      <p:pic>
        <p:nvPicPr>
          <p:cNvPr id="8" name="Picture 7" descr="A red circle with a cross&#10;&#10;Description automatically generated">
            <a:extLst>
              <a:ext uri="{FF2B5EF4-FFF2-40B4-BE49-F238E27FC236}">
                <a16:creationId xmlns:a16="http://schemas.microsoft.com/office/drawing/2014/main" id="{F2C9054B-ADB4-A489-D598-70838B6BD8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67" y="1743183"/>
            <a:ext cx="3371633" cy="3371633"/>
          </a:xfrm>
          <a:prstGeom prst="rect">
            <a:avLst/>
          </a:prstGeom>
        </p:spPr>
      </p:pic>
      <p:pic>
        <p:nvPicPr>
          <p:cNvPr id="10" name="Picture 9" descr="A person in a robe&#10;&#10;Description automatically generated">
            <a:extLst>
              <a:ext uri="{FF2B5EF4-FFF2-40B4-BE49-F238E27FC236}">
                <a16:creationId xmlns:a16="http://schemas.microsoft.com/office/drawing/2014/main" id="{5C3D0177-5AE0-7452-6C15-4672A093F8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753" y="3795252"/>
            <a:ext cx="2757247" cy="30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797E07-17B9-8DC2-03AD-1CDAFB1F1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2AE2-458B-6C9F-603F-0032C962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Cut to late 1500s..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A6229-7EA0-47D1-6707-31700FF3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By 1582 A.D., this added up to 12.7 days, pushing spring towards winter. 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Catholic Church did not want to celebrate Easter in winter.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Pope Gregory XIII decreed a new calendar in October that year.</a:t>
            </a:r>
          </a:p>
        </p:txBody>
      </p:sp>
      <p:pic>
        <p:nvPicPr>
          <p:cNvPr id="5" name="Picture 4" descr="A painting of a person in a red robe&#10;&#10;Description automatically generated">
            <a:extLst>
              <a:ext uri="{FF2B5EF4-FFF2-40B4-BE49-F238E27FC236}">
                <a16:creationId xmlns:a16="http://schemas.microsoft.com/office/drawing/2014/main" id="{9461772B-A3BD-C252-70B7-FDEAD5377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00" y="1233500"/>
            <a:ext cx="4121179" cy="49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BE33F5-EE37-C0C4-8896-2DC6A6B6A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2DE5-C96F-A70E-0FDE-AB557FB1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Cut to late 1500s..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D1FE8-30E2-EC87-26A9-6CBDE6561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By 1582 A.D., this added up to 12.7 days, pushing spring towards winter. 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Catholic Church did not want to celebrate Easter in winter.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Pope Gregory XIII decreed a new calendar in October that year.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But at what cost?</a:t>
            </a:r>
          </a:p>
        </p:txBody>
      </p:sp>
      <p:pic>
        <p:nvPicPr>
          <p:cNvPr id="5" name="Picture 4" descr="A painting of a person in a red robe&#10;&#10;Description automatically generated">
            <a:extLst>
              <a:ext uri="{FF2B5EF4-FFF2-40B4-BE49-F238E27FC236}">
                <a16:creationId xmlns:a16="http://schemas.microsoft.com/office/drawing/2014/main" id="{2D2A4CC2-B51C-E3AB-FF10-7B4040184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00" y="1233500"/>
            <a:ext cx="4121179" cy="4943463"/>
          </a:xfrm>
          <a:prstGeom prst="rect">
            <a:avLst/>
          </a:prstGeom>
        </p:spPr>
      </p:pic>
      <p:pic>
        <p:nvPicPr>
          <p:cNvPr id="6" name="Picture 5" descr="A cigarette with a lit end&#10;&#10;Description automatically generated with medium confidence">
            <a:extLst>
              <a:ext uri="{FF2B5EF4-FFF2-40B4-BE49-F238E27FC236}">
                <a16:creationId xmlns:a16="http://schemas.microsoft.com/office/drawing/2014/main" id="{7EADDAF3-163F-923F-70C5-794D12779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793" y="1690688"/>
            <a:ext cx="1446923" cy="14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5588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B5BF5-FC0B-B6A1-9D65-13859759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FE63-FA54-8423-0C6A-CC2C0F28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era begins..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DF936-12E0-C163-C5A7-9B8DC0214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59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B3BC8-2BD7-E9EF-9DFB-C6B5412B6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2E39-83DD-E4E9-780D-6D40EBCF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era begins..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7C12C-AD68-3E2D-1530-7A3A1AA8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Thursday, 4 October 1582, was followed by Friday, 15 October 1582, with ten days skipped.</a:t>
            </a:r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2F06848C-B458-BAA7-7DF4-D6FD6E961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35" y="555522"/>
            <a:ext cx="3961669" cy="57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6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3CDEE-ED39-0E59-E0B1-2BBC102AD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A1F3-0A76-5B53-5A58-A099AE9E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era begins..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B2ACD-5FBB-71B2-B97F-18D637E7A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Thursday, 4 October 1582, was followed by Friday, 15 October 1582, with ten days skipped.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Understandably, people were pissed.</a:t>
            </a:r>
          </a:p>
        </p:txBody>
      </p:sp>
      <p:pic>
        <p:nvPicPr>
          <p:cNvPr id="5" name="Picture 4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65D6405C-CF94-53A6-F1CE-44723B06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35" y="1690688"/>
            <a:ext cx="5997677" cy="33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6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FF499-0BBB-E069-DD45-24AC6A28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ED07-C6AC-7944-1F26-2EC8241F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is a year, anyway?</a:t>
            </a:r>
          </a:p>
        </p:txBody>
      </p:sp>
      <p:pic>
        <p:nvPicPr>
          <p:cNvPr id="5" name="Content Placeholder 4" descr="A blue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B709527C-C92F-C891-1904-429B3F2A4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8" name="Picture 7" descr="A green frog with black background&#10;&#10;Description automatically generated">
            <a:extLst>
              <a:ext uri="{FF2B5EF4-FFF2-40B4-BE49-F238E27FC236}">
                <a16:creationId xmlns:a16="http://schemas.microsoft.com/office/drawing/2014/main" id="{3C3C7942-A412-8562-2DA6-EE78597E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43336" y="4155051"/>
            <a:ext cx="3810000" cy="2952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E8502A-844D-277C-E83A-D326CA3590DD}"/>
              </a:ext>
            </a:extLst>
          </p:cNvPr>
          <p:cNvSpPr txBox="1"/>
          <p:nvPr/>
        </p:nvSpPr>
        <p:spPr>
          <a:xfrm>
            <a:off x="8743336" y="7107801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ngall.com/frog-png/download/16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4186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BE422-9661-562F-775C-94D5D0619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6586-2108-4775-83D6-D98CB6FC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era begins..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1046F-E5B6-F320-2F6A-66E571D4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Thursday, 4 October 1582, was followed by Friday, 15 October 1582, with ten days skipped.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Understandably, people were pissed.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But the problem of overcorrection persists.</a:t>
            </a:r>
          </a:p>
        </p:txBody>
      </p:sp>
      <p:pic>
        <p:nvPicPr>
          <p:cNvPr id="8" name="Picture 7" descr="A statue of a person pointing at the sun&#10;&#10;Description automatically generated">
            <a:extLst>
              <a:ext uri="{FF2B5EF4-FFF2-40B4-BE49-F238E27FC236}">
                <a16:creationId xmlns:a16="http://schemas.microsoft.com/office/drawing/2014/main" id="{F4768B82-F348-4DE9-EF0D-E9CCBF103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39" y="1690688"/>
            <a:ext cx="4468761" cy="44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52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DD57E-8353-084B-6650-4A0F9AD7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00D1-5C42-1105-E66A-8D9F1762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era begins..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70773-73C4-5E80-D7B4-DC07A6F1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/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Thursday, 4 October 1582, was followed by Friday, 15 October 1582, with ten days skipped.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Understandably, people were pissed.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But the problem of overcorrection persists.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do we correct that?</a:t>
            </a:r>
          </a:p>
        </p:txBody>
      </p:sp>
      <p:pic>
        <p:nvPicPr>
          <p:cNvPr id="8" name="Picture 7" descr="A statue of a person pointing at the sun&#10;&#10;Description automatically generated">
            <a:extLst>
              <a:ext uri="{FF2B5EF4-FFF2-40B4-BE49-F238E27FC236}">
                <a16:creationId xmlns:a16="http://schemas.microsoft.com/office/drawing/2014/main" id="{73B1A303-7CBF-E3E6-55C6-ED931CC29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39" y="1690688"/>
            <a:ext cx="4468761" cy="44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1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5BEC2-7AD1-6653-850B-5EFA4CCF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BBA2-2B63-467F-0672-52FAEE82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formula: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52299-3AC4-7403-DDD7-D4D7FE4FE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65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FF6F1-FCE7-8EF4-0528-52445713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514A-5864-F189-6B83-76827D8B7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formula: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8BD8E-B362-F18B-BEC1-730BA211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Remember the 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3.12 days added every 400 years?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47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2B3FD-EF70-C179-DBC5-2BCD99F4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F9FB-02FF-C542-0349-4392A0042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formula: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EF8F3-FDD6-FF41-1814-A6342F5E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Remember the 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3.12 days added every 400 years?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Rinse and repeat the same trick!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388C0-0E34-C1E3-4AED-28457221D7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738" y="785085"/>
            <a:ext cx="3610062" cy="2829762"/>
          </a:xfrm>
          <a:prstGeom prst="rect">
            <a:avLst/>
          </a:prstGeom>
        </p:spPr>
      </p:pic>
      <p:pic>
        <p:nvPicPr>
          <p:cNvPr id="5" name="Picture 4" descr="A calendar with red marks&#10;&#10;Description automatically generated">
            <a:extLst>
              <a:ext uri="{FF2B5EF4-FFF2-40B4-BE49-F238E27FC236}">
                <a16:creationId xmlns:a16="http://schemas.microsoft.com/office/drawing/2014/main" id="{135288E1-5142-4ADC-3E8B-E8C98166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36" y="3424750"/>
            <a:ext cx="2076449" cy="20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43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01792-7092-8416-6AF6-D4A1478FC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30E9-985D-29A9-F2F2-9B5F8017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formula: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7866A-05F9-058F-1275-D9FFFE48A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Remember the 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3.12 days added every 400 years?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Rinse and repeat the same trick!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They designated only certain hundred-year dates as leap years.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39CFD9-A843-13FE-CA45-E26A611B99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738" y="785085"/>
            <a:ext cx="3610062" cy="2829762"/>
          </a:xfrm>
          <a:prstGeom prst="rect">
            <a:avLst/>
          </a:prstGeom>
        </p:spPr>
      </p:pic>
      <p:pic>
        <p:nvPicPr>
          <p:cNvPr id="5" name="Picture 4" descr="A calendar with red marks&#10;&#10;Description automatically generated">
            <a:extLst>
              <a:ext uri="{FF2B5EF4-FFF2-40B4-BE49-F238E27FC236}">
                <a16:creationId xmlns:a16="http://schemas.microsoft.com/office/drawing/2014/main" id="{D6C72D88-E8FC-F52C-4EA8-4E71EA1CE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36" y="3424750"/>
            <a:ext cx="2076449" cy="20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26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302C8-DA68-ECE5-81F2-EB4D8F37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0D10-BDD5-606C-CAB3-833DBF015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formula: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03766-9AD9-65D8-CE11-6738256CD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Remember the 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3.12 days added every 400 years?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Rinse and repeat the same trick!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They designated only certain hundred-year dates as leap years.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Only hundred-year dates such as 1600, 2000, etc. which are divisible by 400 are leap years.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E1FD8-4831-3FB1-DD1D-95C1297BD3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738" y="785085"/>
            <a:ext cx="3610062" cy="2829762"/>
          </a:xfrm>
          <a:prstGeom prst="rect">
            <a:avLst/>
          </a:prstGeom>
        </p:spPr>
      </p:pic>
      <p:pic>
        <p:nvPicPr>
          <p:cNvPr id="5" name="Picture 4" descr="A calendar with red marks&#10;&#10;Description automatically generated">
            <a:extLst>
              <a:ext uri="{FF2B5EF4-FFF2-40B4-BE49-F238E27FC236}">
                <a16:creationId xmlns:a16="http://schemas.microsoft.com/office/drawing/2014/main" id="{3D1CE5E9-5E41-8DC4-76D9-86C0FC50B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36" y="3424750"/>
            <a:ext cx="2076449" cy="20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1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AC66A-14C9-8A37-B7F7-F6CF92C16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6FA9B-EE49-30D9-56A1-E7CE6FD8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New formula: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4078F-5055-916A-E0DC-6B3CD720D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135" cy="4351338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Remember the 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3.12 days added every 400 years?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Rinse and repeat the same trick!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They designated only certain hundred-year dates as leap years.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Only hundred-year dates such as 1600, 2000, etc. which are divisible by 400 are leap years.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Others, such as 1700, 1800, 1900, 2100, etc. are not!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3BC2E-68E2-ADB5-65BD-B8A3200D51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738" y="785085"/>
            <a:ext cx="3610062" cy="2829762"/>
          </a:xfrm>
          <a:prstGeom prst="rect">
            <a:avLst/>
          </a:prstGeom>
        </p:spPr>
      </p:pic>
      <p:pic>
        <p:nvPicPr>
          <p:cNvPr id="5" name="Picture 4" descr="A calendar with red marks&#10;&#10;Description automatically generated">
            <a:extLst>
              <a:ext uri="{FF2B5EF4-FFF2-40B4-BE49-F238E27FC236}">
                <a16:creationId xmlns:a16="http://schemas.microsoft.com/office/drawing/2014/main" id="{F62000F4-F8BF-5CDF-FC56-770433C84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36" y="3424750"/>
            <a:ext cx="2076449" cy="20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9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6B1203-8797-3E22-9203-6FA442D0B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78969-1F29-0339-712F-EFDD0E9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Is it perfect?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2977-328C-778A-393D-7513617F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43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144BDD-D796-CED7-32D6-CA774FFC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400F-A3C6-4E1C-EEA3-EC4715AB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Is it perfect?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0659-5D3D-D40E-AA5E-9C13FB86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Not really; but will work for a long time ~ 3333.3 years.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 in a uniform&#10;&#10;Description automatically generated">
            <a:extLst>
              <a:ext uri="{FF2B5EF4-FFF2-40B4-BE49-F238E27FC236}">
                <a16:creationId xmlns:a16="http://schemas.microsoft.com/office/drawing/2014/main" id="{BC6A41A2-B6C8-981D-38E5-8DDCB57CC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34" y="2513832"/>
            <a:ext cx="3663131" cy="36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FA395-D86F-C65D-16E7-F9C29CF9D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50DA-01CC-CF77-EA76-8D1BD5B0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Different definitions of a year</a:t>
            </a:r>
          </a:p>
        </p:txBody>
      </p:sp>
      <p:pic>
        <p:nvPicPr>
          <p:cNvPr id="5" name="Content Placeholder 4" descr="A frog on a rock&#10;&#10;Description automatically generated">
            <a:extLst>
              <a:ext uri="{FF2B5EF4-FFF2-40B4-BE49-F238E27FC236}">
                <a16:creationId xmlns:a16="http://schemas.microsoft.com/office/drawing/2014/main" id="{66A777C6-A1BB-0AEE-3A72-6F2CDE3F6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43694"/>
            <a:ext cx="2743200" cy="2743200"/>
          </a:xfrm>
        </p:spPr>
      </p:pic>
    </p:spTree>
    <p:extLst>
      <p:ext uri="{BB962C8B-B14F-4D97-AF65-F5344CB8AC3E}">
        <p14:creationId xmlns:p14="http://schemas.microsoft.com/office/powerpoint/2010/main" val="8155969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20BD7-0B31-E013-F806-66281C49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2DA2-15CE-F3AB-6786-6D0EE07E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More math! Why 3333.3 years?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29F0C-0BF0-9C75-E2FA-E55A9C51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0304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88517-094C-AE0E-6FCB-2F6FF742C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5F4A-F013-1873-D7AF-7B4E2784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More math! Why 3333.3 years?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92119-FD81-179F-27DA-37C8158BA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50532-BB60-351E-F099-7593FD1E3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434" y="2513832"/>
            <a:ext cx="3663131" cy="36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96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542167-96F3-210E-772D-D6A317EE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0494-0E26-26E0-270A-CB83FC5A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Anyway..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ED6B5-3BA1-FF8E-C4DB-D8FD67AB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In 1200 years, we should have 1200/4 = 300 leap years. </a:t>
            </a:r>
          </a:p>
        </p:txBody>
      </p:sp>
    </p:spTree>
    <p:extLst>
      <p:ext uri="{BB962C8B-B14F-4D97-AF65-F5344CB8AC3E}">
        <p14:creationId xmlns:p14="http://schemas.microsoft.com/office/powerpoint/2010/main" val="3876480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BE2F8-B6B8-6C30-6595-41ACF5147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D0D5-EA1B-AE24-4A48-86977A8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E93119"/>
                </a:solidFill>
                <a:latin typeface="Jumble" panose="02000503000000020004" pitchFamily="2" charset="0"/>
              </a:rPr>
              <a:t>Anyway..</a:t>
            </a: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2C841-DF51-34D7-9029-780E2443B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In 1200 years, we should have 1200/4 = 300 leap years.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But only 3 century-years (out of 12) are divisible by 400; i.e., {400, 800, 1200}, {1600, 2000, 2400},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EE7EA-ED0D-86A6-6894-A2A1BA2E9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722" y="5702387"/>
            <a:ext cx="1632155" cy="11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2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E0B3A-28BB-8BEC-53CF-A7420CF6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65C5-F990-3B81-845E-9DE709FD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Anyway..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4922E-C0E7-3F59-02DE-9558692EF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In 1200 years, we should have 1200/4 = 300 leap years.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But only 3 century-years (out of 12) are divisible by 400; i.e., {400, 800, 1200}, {1600, 2000, 2400}, etc.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12–3 = 9, so we actually have 300-9 = 291 leap years. And 1200-291 = 909 regular years.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89BCF-B1F2-1C4C-028D-263BE4D60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9845" y="5746007"/>
            <a:ext cx="1632155" cy="11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1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B1727-7321-4C10-E66C-1BE0CDD35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0469-295E-1278-0425-B7900E1C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Anyway..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BCF99-197E-ABB2-110D-9EFE18C96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In 1200 years, we should have 1200/4 = 300 leap years.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But only 3 century-years (out of 12) are divisible by 400; i.e., {400, 800, 1200}, {1600, 2000, 2400}, etc.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12–3 = 9, so we actually have 300-9 = 291 leap years. And 1200-291 = 909 regular years.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average length of year becomes </a:t>
            </a:r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 (291 x 366 + 909 x 365)/1,200 = 365.2425 days.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05392-83B5-A0B1-9567-F8BC47F9E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9845" y="5595388"/>
            <a:ext cx="1632155" cy="127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67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E3684-602B-0974-712F-8E7F98CA3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5231-AAE9-0C02-FF26-D47E75E0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Anyway..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2EFEF-E0EA-E41E-867E-0B1863D5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In 1200 years, we should have 1200/4 = 300 leap years.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But only 3 century-years (out of 12) are divisible by 400; i.e., {400, 800, 1200}, {1600, 2000, 2400}, etc.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12–3 = 9, so we actually have 300-9 = 291 leap years. And 1200-291 = 909 regular years.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 average length of year becomes </a:t>
            </a:r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 (291 x 366 + 909 x 365)/1,200 = 365.2425 days.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This gives</a:t>
            </a:r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 an error of 365.2425 - 365.2422 = 0.0003 days per year, or one day every 3,333.3 years.</a:t>
            </a: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 with clown face paint&#10;&#10;Description automatically generated">
            <a:extLst>
              <a:ext uri="{FF2B5EF4-FFF2-40B4-BE49-F238E27FC236}">
                <a16:creationId xmlns:a16="http://schemas.microsoft.com/office/drawing/2014/main" id="{703A627B-AE07-0EEC-F23E-E8C655684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4" y="5487942"/>
            <a:ext cx="1632155" cy="13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51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49861C-6459-BCC4-643E-18F26B370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1675-B78E-4BBE-2985-089B08BE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next?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AC79B-654C-9794-9EC8-EB4EEA082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088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F2EE3-40D2-73E9-ACEC-EE9A12C0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0A15-B561-8A6F-9714-75C1840E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next?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23BED-1AE4-87B4-6BC5-D90E3CBA3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Earth’s rotation and revolution are changing constantly. 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324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5705D-FF6C-5C5B-EB75-1AE6D07F1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B6A1-F73B-3A3A-8038-769DDC49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next?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6FA8D-5759-492A-9A26-93B51C7A3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Earth’s rotation and revolution are changing constantly.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Therefore, we will need new calculations to correct for those changes.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erson in a vest&#10;&#10;Description automatically generated">
            <a:extLst>
              <a:ext uri="{FF2B5EF4-FFF2-40B4-BE49-F238E27FC236}">
                <a16:creationId xmlns:a16="http://schemas.microsoft.com/office/drawing/2014/main" id="{319C632B-12FF-B4A3-8027-837412E1A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77" y="3343429"/>
            <a:ext cx="5040646" cy="2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0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6DD41-590A-0869-D4FB-83D95143D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070A-5C08-FDE8-3FB4-98675B1A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Different definitions of a year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6691C-0B66-4037-D202-11F339C08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Calendar year: </a:t>
            </a:r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 365 days (or 366 days in leap years)</a:t>
            </a: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9" name="Picture 8" descr="A calendar with a green tick&#10;&#10;Description automatically generated">
            <a:extLst>
              <a:ext uri="{FF2B5EF4-FFF2-40B4-BE49-F238E27FC236}">
                <a16:creationId xmlns:a16="http://schemas.microsoft.com/office/drawing/2014/main" id="{706AEA7B-27F3-E030-A784-28E41A02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18002" y="2477402"/>
            <a:ext cx="3555995" cy="3047784"/>
          </a:xfrm>
          <a:prstGeom prst="rect">
            <a:avLst/>
          </a:prstGeom>
        </p:spPr>
      </p:pic>
      <p:pic>
        <p:nvPicPr>
          <p:cNvPr id="5" name="Picture 4" descr="A frog on a rock&#10;&#10;Description automatically generated">
            <a:extLst>
              <a:ext uri="{FF2B5EF4-FFF2-40B4-BE49-F238E27FC236}">
                <a16:creationId xmlns:a16="http://schemas.microsoft.com/office/drawing/2014/main" id="{F5628A7C-486B-B2D1-56F5-1D9876CD06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4369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916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E2BBC-60FB-26C5-2D00-6E92DA97A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D0DB-6524-2A59-75FC-45C52874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What next?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C3024-338D-2113-9403-D210D1E96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Earth’s rotation and revolution are changing constantly.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Therefore, we will need new calculations to correct for those changes.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Current astronomers don’t really care, it is up to the future astronomers to figure it out.</a:t>
            </a: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2715542-50E0-9885-1C52-12632FF90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1147" r="13549" b="2939"/>
          <a:stretch/>
        </p:blipFill>
        <p:spPr>
          <a:xfrm>
            <a:off x="8190270" y="3856703"/>
            <a:ext cx="4001730" cy="30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48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37C87-2525-37EA-3B4D-97A4AB3A9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C778-A330-B408-4031-10AABE0C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Questions?</a:t>
            </a:r>
          </a:p>
        </p:txBody>
      </p:sp>
      <p:pic>
        <p:nvPicPr>
          <p:cNvPr id="9" name="Content Placeholder 8" descr="A cartoon of a frog&#10;&#10;Description automatically generated">
            <a:extLst>
              <a:ext uri="{FF2B5EF4-FFF2-40B4-BE49-F238E27FC236}">
                <a16:creationId xmlns:a16="http://schemas.microsoft.com/office/drawing/2014/main" id="{9828D8B2-A261-2C1C-DB04-710E2FCB0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45" y="-622186"/>
            <a:ext cx="6479458" cy="8102372"/>
          </a:xfrm>
        </p:spPr>
      </p:pic>
    </p:spTree>
    <p:extLst>
      <p:ext uri="{BB962C8B-B14F-4D97-AF65-F5344CB8AC3E}">
        <p14:creationId xmlns:p14="http://schemas.microsoft.com/office/powerpoint/2010/main" val="28224163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35440-379E-6EF3-F75B-D0A4B9A18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9DEB-D409-67B0-E3E6-293FD7B1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/>
              </a:rPr>
              <a:t>April 8th Eclipse: ~94% in Columbia</a:t>
            </a: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690ED234-B081-5AF0-B1E2-3E8E961EB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087" y="1714491"/>
            <a:ext cx="7600208" cy="3800104"/>
          </a:xfrm>
        </p:spPr>
      </p:pic>
      <p:pic>
        <p:nvPicPr>
          <p:cNvPr id="10" name="Picture 9" descr="A qr code with a few squares&#10;&#10;Description automatically generated">
            <a:extLst>
              <a:ext uri="{FF2B5EF4-FFF2-40B4-BE49-F238E27FC236}">
                <a16:creationId xmlns:a16="http://schemas.microsoft.com/office/drawing/2014/main" id="{07F313FA-7FB8-3DEF-2F52-A4F74F210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676" y="3320730"/>
            <a:ext cx="2158314" cy="21789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78820C3-699C-178C-5F2A-51DB028B286D}"/>
              </a:ext>
            </a:extLst>
          </p:cNvPr>
          <p:cNvSpPr txBox="1">
            <a:spLocks/>
          </p:cNvSpPr>
          <p:nvPr/>
        </p:nvSpPr>
        <p:spPr>
          <a:xfrm>
            <a:off x="9043087" y="2257767"/>
            <a:ext cx="2751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E93119"/>
                </a:solidFill>
                <a:latin typeface="Jumble"/>
              </a:rPr>
              <a:t>Info from NASA:</a:t>
            </a:r>
            <a:endParaRPr lang="en-US" sz="2800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814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35440-379E-6EF3-F75B-D0A4B9A18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9DEB-D409-67B0-E3E6-293FD7B1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/>
              </a:rPr>
              <a:t>Follow Laws Observatory:</a:t>
            </a: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8" name="Picture 7" descr="A qr code with a camera&#10;&#10;Description automatically generated">
            <a:extLst>
              <a:ext uri="{FF2B5EF4-FFF2-40B4-BE49-F238E27FC236}">
                <a16:creationId xmlns:a16="http://schemas.microsoft.com/office/drawing/2014/main" id="{EA2F80CD-DD36-6618-B28E-4CBC88D5E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2" y="1824949"/>
            <a:ext cx="3190103" cy="3672017"/>
          </a:xfrm>
          <a:prstGeom prst="rect">
            <a:avLst/>
          </a:prstGeom>
        </p:spPr>
      </p:pic>
      <p:pic>
        <p:nvPicPr>
          <p:cNvPr id="10" name="Picture 9" descr="A qr code with a few squares&#10;&#10;Description automatically generated">
            <a:extLst>
              <a:ext uri="{FF2B5EF4-FFF2-40B4-BE49-F238E27FC236}">
                <a16:creationId xmlns:a16="http://schemas.microsoft.com/office/drawing/2014/main" id="{07F313FA-7FB8-3DEF-2F52-A4F74F210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06" y="1826418"/>
            <a:ext cx="3692611" cy="3672016"/>
          </a:xfrm>
          <a:prstGeom prst="rect">
            <a:avLst/>
          </a:prstGeom>
        </p:spPr>
      </p:pic>
      <p:pic>
        <p:nvPicPr>
          <p:cNvPr id="6" name="Content Placeholder 5" descr="A logo of a telescope&#10;&#10;Description automatically generated">
            <a:extLst>
              <a:ext uri="{FF2B5EF4-FFF2-40B4-BE49-F238E27FC236}">
                <a16:creationId xmlns:a16="http://schemas.microsoft.com/office/drawing/2014/main" id="{F52E09FD-EA2F-380A-32C5-780FD47F4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78869" y="1943894"/>
            <a:ext cx="3444562" cy="3445476"/>
          </a:xfrm>
        </p:spPr>
      </p:pic>
    </p:spTree>
    <p:extLst>
      <p:ext uri="{BB962C8B-B14F-4D97-AF65-F5344CB8AC3E}">
        <p14:creationId xmlns:p14="http://schemas.microsoft.com/office/powerpoint/2010/main" val="1346957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4ADCB2-DE85-C141-A227-4D0E5EDE5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0F78-B758-B627-086B-7A27CDA2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0FCB3-BA57-5F22-81E0-791BB82F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Teja Teppala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ttgbk@mail.missouri.edu</a:t>
            </a: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  <a:p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green frog with orange eyes&#10;&#10;Description automatically generated">
            <a:extLst>
              <a:ext uri="{FF2B5EF4-FFF2-40B4-BE49-F238E27FC236}">
                <a16:creationId xmlns:a16="http://schemas.microsoft.com/office/drawing/2014/main" id="{553CBEAD-0C33-AA20-A231-05C9C9CF30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6312" y="888855"/>
            <a:ext cx="6858000" cy="6858000"/>
          </a:xfrm>
          <a:prstGeom prst="rect">
            <a:avLst/>
          </a:prstGeom>
        </p:spPr>
      </p:pic>
      <p:pic>
        <p:nvPicPr>
          <p:cNvPr id="3" name="Picture 2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F2A6D614-67F7-5CBA-2E3A-ABE003AF1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027" y="259491"/>
            <a:ext cx="2081598" cy="1561072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172EA2B-8499-24DF-00FA-F884E11E0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189" y="2041711"/>
            <a:ext cx="2924434" cy="951955"/>
          </a:xfrm>
          <a:prstGeom prst="rect">
            <a:avLst/>
          </a:prstGeom>
        </p:spPr>
      </p:pic>
      <p:pic>
        <p:nvPicPr>
          <p:cNvPr id="7" name="Picture 6" descr="A qr code with a square and square with a square and square with a square and square with a square and square with a square and square with a square with a square and square with a&#10;&#10;Description automatically generated">
            <a:extLst>
              <a:ext uri="{FF2B5EF4-FFF2-40B4-BE49-F238E27FC236}">
                <a16:creationId xmlns:a16="http://schemas.microsoft.com/office/drawing/2014/main" id="{8CFF5FAB-7162-9DF2-ABEE-47544AFD4B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69" t="24812" r="17647" b="22556"/>
          <a:stretch/>
        </p:blipFill>
        <p:spPr>
          <a:xfrm>
            <a:off x="838100" y="3431206"/>
            <a:ext cx="2327863" cy="2598173"/>
          </a:xfrm>
          <a:prstGeom prst="roundRect">
            <a:avLst/>
          </a:prstGeom>
        </p:spPr>
      </p:pic>
      <p:pic>
        <p:nvPicPr>
          <p:cNvPr id="8" name="Picture 7" descr="A qr code on a screen&#10;&#10;Description automatically generated">
            <a:extLst>
              <a:ext uri="{FF2B5EF4-FFF2-40B4-BE49-F238E27FC236}">
                <a16:creationId xmlns:a16="http://schemas.microsoft.com/office/drawing/2014/main" id="{4B214EC0-F6BF-E6A0-11C6-CB820FEF69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682" y="3358978"/>
            <a:ext cx="2620692" cy="26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86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0554D-DE20-3A2F-1101-40BEAEF0A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A29CD-7C39-930E-B8A8-184AA5ED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did Egyptian astronomers figure the length of Earth’s orbit?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BF469-A71B-59EB-6912-9D36A551F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Egyptians started out with a lunar calendar, based on Moon’s phases.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It was around 354 days long (loss of 11 days).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Around 2500 B.C., they adopted a new “civil” calendar based upon astronomical observations of Sirius.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Sirius appeared right before sunrise around the onset of Nile’s flood.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63F37-DEA4-6F46-A275-3C82521A1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8762" y="1324927"/>
            <a:ext cx="4303238" cy="49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020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73363-0D91-DFE9-F8C7-0B35EBA2D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25EF1-7C49-758E-25E9-286999D1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How did Egyptian astronomers figure the length of Earth’s orbit?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F7586-BC6E-7803-33EC-D0EC56181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24252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They tried to correct it based on Sirius’ reappearance during the next flooding.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This ended up in a calendar year of 365 days; 12 months of 30 days each and a “13</a:t>
            </a:r>
            <a:r>
              <a:rPr lang="en-US" baseline="30000" dirty="0">
                <a:solidFill>
                  <a:srgbClr val="E93119"/>
                </a:solidFill>
                <a:latin typeface="Jumble" panose="02000503000000020004" pitchFamily="2" charset="0"/>
              </a:rPr>
              <a:t>th</a:t>
            </a:r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 month” of 5 days.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Over time, they realized that Sirius rose a day late every 4 years. </a:t>
            </a:r>
          </a:p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Thus, they figured that the actual year is a quarter day longer than 365 days.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9A635-68D3-E773-183F-59153D14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8762" y="1324927"/>
            <a:ext cx="4303238" cy="49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40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4E139-BA0C-4D14-6BA9-3CE99FC1A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B20E-4F8E-00D4-7739-5709A442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Different definitions of a year</a:t>
            </a:r>
          </a:p>
        </p:txBody>
      </p:sp>
      <p:pic>
        <p:nvPicPr>
          <p:cNvPr id="5" name="Content Placeholder 4" descr="A frog on a rock&#10;&#10;Description automatically generated">
            <a:extLst>
              <a:ext uri="{FF2B5EF4-FFF2-40B4-BE49-F238E27FC236}">
                <a16:creationId xmlns:a16="http://schemas.microsoft.com/office/drawing/2014/main" id="{2C8E0BF4-968E-61D8-2384-01F1874B2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43694"/>
            <a:ext cx="2743200" cy="2743200"/>
          </a:xfrm>
        </p:spPr>
      </p:pic>
    </p:spTree>
    <p:extLst>
      <p:ext uri="{BB962C8B-B14F-4D97-AF65-F5344CB8AC3E}">
        <p14:creationId xmlns:p14="http://schemas.microsoft.com/office/powerpoint/2010/main" val="2077015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E344BE-D310-8492-340B-74595FBF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34CA-4DE0-D4CA-313E-EFB7BF6F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Different definitions of a year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97C0A-8D7D-03D3-5FAA-B50D46B27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3119"/>
                </a:solidFill>
                <a:latin typeface="Jumble" panose="02000503000000020004" pitchFamily="2" charset="0"/>
              </a:rPr>
              <a:t>Tropical year: </a:t>
            </a:r>
            <a:r>
              <a:rPr lang="en-US" b="0" i="0" dirty="0">
                <a:solidFill>
                  <a:srgbClr val="E93119"/>
                </a:solidFill>
                <a:effectLst/>
                <a:latin typeface="Jumble" panose="02000503000000020004" pitchFamily="2" charset="0"/>
              </a:rPr>
              <a:t> time that the Sun takes to return to the same position in the sky.</a:t>
            </a:r>
            <a:endParaRPr lang="en-US" dirty="0">
              <a:solidFill>
                <a:srgbClr val="E93119"/>
              </a:solidFill>
              <a:latin typeface="Jumbl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F6C20-B048-8235-36FF-858B60C35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0080" y="2867715"/>
            <a:ext cx="5891839" cy="3309248"/>
          </a:xfrm>
          <a:prstGeom prst="rect">
            <a:avLst/>
          </a:prstGeom>
        </p:spPr>
      </p:pic>
      <p:pic>
        <p:nvPicPr>
          <p:cNvPr id="5" name="Picture 4" descr="A frog on a rock&#10;&#10;Description automatically generated">
            <a:extLst>
              <a:ext uri="{FF2B5EF4-FFF2-40B4-BE49-F238E27FC236}">
                <a16:creationId xmlns:a16="http://schemas.microsoft.com/office/drawing/2014/main" id="{84E5D318-973B-9636-FF1F-9A9CDE2CDA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4369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00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f8c14cd-b4e7-409a-aec3-aab4692880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BA311923E3364CACBEFDB7FFA735DF" ma:contentTypeVersion="18" ma:contentTypeDescription="Create a new document." ma:contentTypeScope="" ma:versionID="67acb2f96c833bb3111db7e7c2a6089c">
  <xsd:schema xmlns:xsd="http://www.w3.org/2001/XMLSchema" xmlns:xs="http://www.w3.org/2001/XMLSchema" xmlns:p="http://schemas.microsoft.com/office/2006/metadata/properties" xmlns:ns3="9d2b2e05-5200-4374-8533-659e77d86d41" xmlns:ns4="4f8c14cd-b4e7-409a-aec3-aab4692880ed" targetNamespace="http://schemas.microsoft.com/office/2006/metadata/properties" ma:root="true" ma:fieldsID="1b634d8999d7edc966868480b6a392e6" ns3:_="" ns4:_="">
    <xsd:import namespace="9d2b2e05-5200-4374-8533-659e77d86d41"/>
    <xsd:import namespace="4f8c14cd-b4e7-409a-aec3-aab4692880e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b2e05-5200-4374-8533-659e77d86d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c14cd-b4e7-409a-aec3-aab4692880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D24AC6-04A8-4F32-80D9-8A12C70B24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469AF8-0E76-4B43-BE70-02BDF061B3E2}">
  <ds:schemaRefs>
    <ds:schemaRef ds:uri="http://schemas.microsoft.com/office/2006/documentManagement/types"/>
    <ds:schemaRef ds:uri="http://purl.org/dc/elements/1.1/"/>
    <ds:schemaRef ds:uri="4f8c14cd-b4e7-409a-aec3-aab4692880ed"/>
    <ds:schemaRef ds:uri="http://schemas.microsoft.com/office/2006/metadata/properties"/>
    <ds:schemaRef ds:uri="9d2b2e05-5200-4374-8533-659e77d86d41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3C91C6-8ABA-4611-8E6F-F3522B94F4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2b2e05-5200-4374-8533-659e77d86d41"/>
    <ds:schemaRef ds:uri="4f8c14cd-b4e7-409a-aec3-aab4692880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2040</Words>
  <Application>Microsoft Office PowerPoint</Application>
  <PresentationFormat>Widescreen</PresentationFormat>
  <Paragraphs>214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Aptos</vt:lpstr>
      <vt:lpstr>Aptos Display</vt:lpstr>
      <vt:lpstr>Arial</vt:lpstr>
      <vt:lpstr>Jumble</vt:lpstr>
      <vt:lpstr>Office Theme</vt:lpstr>
      <vt:lpstr>HOW A LEAP YEAR WORKS</vt:lpstr>
      <vt:lpstr>About me</vt:lpstr>
      <vt:lpstr>Any leap day babies in the house?</vt:lpstr>
      <vt:lpstr>Any leap day babies in the house?</vt:lpstr>
      <vt:lpstr>What is a year, anyway?</vt:lpstr>
      <vt:lpstr>Different definitions of a year</vt:lpstr>
      <vt:lpstr>Different definitions of a year</vt:lpstr>
      <vt:lpstr>Different definitions of a year</vt:lpstr>
      <vt:lpstr>Different definitions of a year</vt:lpstr>
      <vt:lpstr>Where’s this difference coming from?</vt:lpstr>
      <vt:lpstr>Where’s this difference coming from?</vt:lpstr>
      <vt:lpstr>Where’s this difference coming from?</vt:lpstr>
      <vt:lpstr>Where’s this difference coming from?</vt:lpstr>
      <vt:lpstr>Before we dive in, why do we have seasons?</vt:lpstr>
      <vt:lpstr>Reason for seasons:</vt:lpstr>
      <vt:lpstr>Reason for seasons:</vt:lpstr>
      <vt:lpstr>Reason for seasons:</vt:lpstr>
      <vt:lpstr>What happens if we use 365 days?</vt:lpstr>
      <vt:lpstr>What happens if we use 365 days?</vt:lpstr>
      <vt:lpstr>What happens if we use 365 days?</vt:lpstr>
      <vt:lpstr>What happens if we use 365 days?</vt:lpstr>
      <vt:lpstr>What happens if we use 365 days?</vt:lpstr>
      <vt:lpstr>How to solve this problem?</vt:lpstr>
      <vt:lpstr>How to solve this problem?</vt:lpstr>
      <vt:lpstr>How to solve this problem?</vt:lpstr>
      <vt:lpstr>How to solve this problem?</vt:lpstr>
      <vt:lpstr>How to solve this problem?</vt:lpstr>
      <vt:lpstr>How to solve this problem?</vt:lpstr>
      <vt:lpstr>What else did Caesar do?</vt:lpstr>
      <vt:lpstr>What else did Caesar do?</vt:lpstr>
      <vt:lpstr>What else did Caesar do?</vt:lpstr>
      <vt:lpstr>What else did Caesar do?</vt:lpstr>
      <vt:lpstr>Problem solved?</vt:lpstr>
      <vt:lpstr>Problem solved?</vt:lpstr>
      <vt:lpstr>Acshually..</vt:lpstr>
      <vt:lpstr>Acshually..</vt:lpstr>
      <vt:lpstr>Acshually..</vt:lpstr>
      <vt:lpstr>Acshually..</vt:lpstr>
      <vt:lpstr>Acshually..</vt:lpstr>
      <vt:lpstr>Acshually..</vt:lpstr>
      <vt:lpstr>Cut to late 1500s..</vt:lpstr>
      <vt:lpstr>Cut to late 1500s..</vt:lpstr>
      <vt:lpstr>Cut to late 1500s..</vt:lpstr>
      <vt:lpstr>Cut to late 1500s..</vt:lpstr>
      <vt:lpstr>Cut to late 1500s..</vt:lpstr>
      <vt:lpstr>Cut to late 1500s..</vt:lpstr>
      <vt:lpstr>New era begins..</vt:lpstr>
      <vt:lpstr>New era begins..</vt:lpstr>
      <vt:lpstr>New era begins..</vt:lpstr>
      <vt:lpstr>New era begins..</vt:lpstr>
      <vt:lpstr>New era begins..</vt:lpstr>
      <vt:lpstr>New formula:</vt:lpstr>
      <vt:lpstr>New formula:</vt:lpstr>
      <vt:lpstr>New formula:</vt:lpstr>
      <vt:lpstr>New formula:</vt:lpstr>
      <vt:lpstr>New formula:</vt:lpstr>
      <vt:lpstr>New formula:</vt:lpstr>
      <vt:lpstr>Is it perfect?</vt:lpstr>
      <vt:lpstr>Is it perfect?</vt:lpstr>
      <vt:lpstr>More math! Why 3333.3 years? </vt:lpstr>
      <vt:lpstr>More math! Why 3333.3 years? </vt:lpstr>
      <vt:lpstr>Anyway..</vt:lpstr>
      <vt:lpstr>Anyway..</vt:lpstr>
      <vt:lpstr>Anyway..</vt:lpstr>
      <vt:lpstr>Anyway..</vt:lpstr>
      <vt:lpstr>Anyway..</vt:lpstr>
      <vt:lpstr>What next?</vt:lpstr>
      <vt:lpstr>What next?</vt:lpstr>
      <vt:lpstr>What next?</vt:lpstr>
      <vt:lpstr>What next?</vt:lpstr>
      <vt:lpstr>Questions?</vt:lpstr>
      <vt:lpstr>April 8th Eclipse: ~94% in Columbia</vt:lpstr>
      <vt:lpstr>Follow Laws Observatory:</vt:lpstr>
      <vt:lpstr>Thank you!</vt:lpstr>
      <vt:lpstr>How did Egyptian astronomers figure the length of Earth’s orbit?</vt:lpstr>
      <vt:lpstr>How did Egyptian astronomers figure the length of Earth’s orbit?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 LEAP YEAR WORKS</dc:title>
  <dc:creator>Teppala, Teja (MU-Student)</dc:creator>
  <cp:lastModifiedBy>Teppala, Teja (MU-Student)</cp:lastModifiedBy>
  <cp:revision>85</cp:revision>
  <dcterms:created xsi:type="dcterms:W3CDTF">2024-02-28T14:19:10Z</dcterms:created>
  <dcterms:modified xsi:type="dcterms:W3CDTF">2024-03-31T13:53:24Z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0x01010023BA311923E3364CACBEFDB7FFA735DF</vt:lpwstr>
  </property>
</Properties>
</file>